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C079-9089-4ECD-A7F2-026BADA9E6CC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43F06-50F1-4235-A469-CC74CE0C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43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C079-9089-4ECD-A7F2-026BADA9E6CC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43F06-50F1-4235-A469-CC74CE0C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152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C079-9089-4ECD-A7F2-026BADA9E6CC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43F06-50F1-4235-A469-CC74CE0C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91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C079-9089-4ECD-A7F2-026BADA9E6CC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43F06-50F1-4235-A469-CC74CE0C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77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C079-9089-4ECD-A7F2-026BADA9E6CC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43F06-50F1-4235-A469-CC74CE0C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20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C079-9089-4ECD-A7F2-026BADA9E6CC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43F06-50F1-4235-A469-CC74CE0C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75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C079-9089-4ECD-A7F2-026BADA9E6CC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43F06-50F1-4235-A469-CC74CE0C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46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C079-9089-4ECD-A7F2-026BADA9E6CC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43F06-50F1-4235-A469-CC74CE0C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975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C079-9089-4ECD-A7F2-026BADA9E6CC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43F06-50F1-4235-A469-CC74CE0C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630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C079-9089-4ECD-A7F2-026BADA9E6CC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43F06-50F1-4235-A469-CC74CE0C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9609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AFC079-9089-4ECD-A7F2-026BADA9E6CC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43F06-50F1-4235-A469-CC74CE0C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4016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FC079-9089-4ECD-A7F2-026BADA9E6CC}" type="datetimeFigureOut">
              <a:rPr lang="ru-RU" smtClean="0"/>
              <a:t>27.09.2023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43F06-50F1-4235-A469-CC74CE0CE4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75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2824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98" y="223404"/>
            <a:ext cx="1397518" cy="139751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5329781"/>
            <a:ext cx="85416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Кавтарова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Ната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Эмзаровна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заведующий Республиканским учебно-методическим центром дополнительного профессионального образования, главный внештатный педагог-психолог Министерства образования и науки Чеченской Республики 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0957" y="2355671"/>
            <a:ext cx="103909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Психолого-педагогическое сопровождение обучающихся  4-х классов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97492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282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7748" y="2316163"/>
            <a:ext cx="11263745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уровня профессиональной и психологической компетентности педагогов ОО.</a:t>
            </a:r>
            <a:endParaRPr lang="ru-RU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01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282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357745" y="391776"/>
            <a:ext cx="99267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 познавательных процессов, мотивация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87036" y="2001837"/>
            <a:ext cx="11097489" cy="2302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Сохранение и укрепление психического здоровья  учащихся.</a:t>
            </a:r>
            <a:endParaRPr lang="ru-RU" sz="32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Повышение уровня психологической готовности учащихся 4-х классов  к обучению в старшей школе</a:t>
            </a:r>
            <a:endParaRPr lang="ru-RU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200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282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90946" y="755127"/>
            <a:ext cx="11901054" cy="293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Методика диагностики мотивации учения и эмоционального отношения к учению (модификация А.Д. Андреева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</a:t>
            </a: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диагностика познавательной активности, мотивации достижения, тревожности, гнева. Возраст: 9- 14 </a:t>
            </a: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лет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876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282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4127" y="503220"/>
            <a:ext cx="11263745" cy="1673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Курсы повышения квалификации для педагогических работников образовательных организаций Чеченской Республики</a:t>
            </a:r>
            <a:endParaRPr lang="ru-RU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9382" y="2932200"/>
            <a:ext cx="1147849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1350963" algn="l"/>
              </a:tabLs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ДПП «Организация деятельности педагога-психолога общеобразовательной организации</a:t>
            </a:r>
            <a:r>
              <a:rPr lang="ru-RU" b="1" dirty="0" smtClean="0"/>
              <a:t>»;</a:t>
            </a:r>
          </a:p>
          <a:p>
            <a:pPr>
              <a:tabLst>
                <a:tab pos="1350963" algn="l"/>
              </a:tabLst>
            </a:pPr>
            <a:endParaRPr lang="ru-RU" b="1" dirty="0" smtClean="0"/>
          </a:p>
          <a:p>
            <a:pPr>
              <a:tabLst>
                <a:tab pos="1350963" algn="l"/>
              </a:tabLst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ДПП «Организация деятельности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>
              <a:tabLst>
                <a:tab pos="1350963" algn="l"/>
              </a:tabLst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5402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282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4127" y="2001838"/>
            <a:ext cx="11263745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Организация обучающих семинаров по организации деятельности педагогов-психологов ОО</a:t>
            </a:r>
            <a:endParaRPr lang="ru-RU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547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282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84539" y="2316163"/>
            <a:ext cx="11263745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Оказание консультативной помощи педагогическим работника ОО</a:t>
            </a:r>
            <a:endParaRPr lang="ru-RU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157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282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84539" y="2199017"/>
            <a:ext cx="11263745" cy="1110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Аналитическая справка по итогам проведения диагностики (педагоги-психологи ОО)</a:t>
            </a:r>
            <a:endParaRPr lang="ru-RU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744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282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64127" y="2316163"/>
            <a:ext cx="11263745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методических рекомендаций для педагогических работников, памятки для родителей</a:t>
            </a:r>
            <a:endParaRPr lang="ru-RU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03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32824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47748" y="2316163"/>
            <a:ext cx="11263745" cy="1248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Оказание коррекционной, профилактической помощи.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с детьми «группы риска».</a:t>
            </a:r>
            <a:endParaRPr lang="ru-RU" sz="32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7069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150</Words>
  <Application>Microsoft Office PowerPoint</Application>
  <PresentationFormat>Широкоэкранный</PresentationFormat>
  <Paragraphs>19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Администратор</dc:creator>
  <cp:lastModifiedBy>33</cp:lastModifiedBy>
  <cp:revision>9</cp:revision>
  <dcterms:created xsi:type="dcterms:W3CDTF">2023-09-27T00:43:32Z</dcterms:created>
  <dcterms:modified xsi:type="dcterms:W3CDTF">2023-09-27T06:29:55Z</dcterms:modified>
</cp:coreProperties>
</file>