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6.svg" /><Relationship Id="rId1" Type="http://schemas.openxmlformats.org/officeDocument/2006/relationships/image" Target="../media/image5.png" /><Relationship Id="rId6" Type="http://schemas.openxmlformats.org/officeDocument/2006/relationships/image" Target="../media/image10.svg" /><Relationship Id="rId5" Type="http://schemas.openxmlformats.org/officeDocument/2006/relationships/image" Target="../media/image9.png" /><Relationship Id="rId4" Type="http://schemas.openxmlformats.org/officeDocument/2006/relationships/image" Target="../media/image8.svg" 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 /><Relationship Id="rId2" Type="http://schemas.openxmlformats.org/officeDocument/2006/relationships/image" Target="../media/image12.svg" /><Relationship Id="rId1" Type="http://schemas.openxmlformats.org/officeDocument/2006/relationships/image" Target="../media/image11.png" /><Relationship Id="rId4" Type="http://schemas.openxmlformats.org/officeDocument/2006/relationships/image" Target="../media/image14.svg" 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6.svg" /><Relationship Id="rId1" Type="http://schemas.openxmlformats.org/officeDocument/2006/relationships/image" Target="../media/image5.png" /><Relationship Id="rId6" Type="http://schemas.openxmlformats.org/officeDocument/2006/relationships/image" Target="../media/image10.svg" /><Relationship Id="rId5" Type="http://schemas.openxmlformats.org/officeDocument/2006/relationships/image" Target="../media/image9.png" /><Relationship Id="rId4" Type="http://schemas.openxmlformats.org/officeDocument/2006/relationships/image" Target="../media/image8.svg" 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 /><Relationship Id="rId2" Type="http://schemas.openxmlformats.org/officeDocument/2006/relationships/image" Target="../media/image12.svg" /><Relationship Id="rId1" Type="http://schemas.openxmlformats.org/officeDocument/2006/relationships/image" Target="../media/image11.png" /><Relationship Id="rId4" Type="http://schemas.openxmlformats.org/officeDocument/2006/relationships/image" Target="../media/image14.svg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48ED36-6EE4-470A-A212-624347EA6BA4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AAB1AC7-6524-4511-B168-A0E7261B6A52}">
      <dgm:prSet/>
      <dgm:spPr/>
      <dgm:t>
        <a:bodyPr/>
        <a:lstStyle/>
        <a:p>
          <a:r>
            <a:rPr lang="ru-RU"/>
            <a:t>Факультет иностранных языков готовит лингвистов высокой квалификации, владеющих несколькими иностранными языками, </a:t>
          </a:r>
          <a:endParaRPr lang="en-US"/>
        </a:p>
      </dgm:t>
    </dgm:pt>
    <dgm:pt modelId="{86805446-9D95-4E2F-8D47-59868C33044D}" type="parTrans" cxnId="{06757BB9-4C6A-4AAC-9A86-37E11463C933}">
      <dgm:prSet/>
      <dgm:spPr/>
      <dgm:t>
        <a:bodyPr/>
        <a:lstStyle/>
        <a:p>
          <a:endParaRPr lang="en-US"/>
        </a:p>
      </dgm:t>
    </dgm:pt>
    <dgm:pt modelId="{F875318A-B5C7-4087-AADA-47649E98F5DE}" type="sibTrans" cxnId="{06757BB9-4C6A-4AAC-9A86-37E11463C933}">
      <dgm:prSet/>
      <dgm:spPr/>
      <dgm:t>
        <a:bodyPr/>
        <a:lstStyle/>
        <a:p>
          <a:endParaRPr lang="en-US"/>
        </a:p>
      </dgm:t>
    </dgm:pt>
    <dgm:pt modelId="{F1DF7887-7FC9-4403-AF0D-C1CEB1E1EBE4}">
      <dgm:prSet/>
      <dgm:spPr/>
      <dgm:t>
        <a:bodyPr/>
        <a:lstStyle/>
        <a:p>
          <a:r>
            <a:rPr lang="ru-RU"/>
            <a:t>свободно ориентирующихся в отечественной и зарубежной литературе, </a:t>
          </a:r>
          <a:endParaRPr lang="en-US"/>
        </a:p>
      </dgm:t>
    </dgm:pt>
    <dgm:pt modelId="{D4CA006B-837D-493C-989C-059BD9F8F087}" type="parTrans" cxnId="{C256F8A8-F345-404C-8280-015BA83901FC}">
      <dgm:prSet/>
      <dgm:spPr/>
      <dgm:t>
        <a:bodyPr/>
        <a:lstStyle/>
        <a:p>
          <a:endParaRPr lang="en-US"/>
        </a:p>
      </dgm:t>
    </dgm:pt>
    <dgm:pt modelId="{A1F33266-0699-45B3-AD23-7EBCC2AC63C5}" type="sibTrans" cxnId="{C256F8A8-F345-404C-8280-015BA83901FC}">
      <dgm:prSet/>
      <dgm:spPr/>
      <dgm:t>
        <a:bodyPr/>
        <a:lstStyle/>
        <a:p>
          <a:endParaRPr lang="en-US"/>
        </a:p>
      </dgm:t>
    </dgm:pt>
    <dgm:pt modelId="{1CBEDD32-F99E-4B58-ABF9-5EFF1148EC1D}">
      <dgm:prSet/>
      <dgm:spPr/>
      <dgm:t>
        <a:bodyPr/>
        <a:lstStyle/>
        <a:p>
          <a:r>
            <a:rPr lang="ru-RU"/>
            <a:t>российской и европейской культуре.  </a:t>
          </a:r>
          <a:endParaRPr lang="en-US"/>
        </a:p>
      </dgm:t>
    </dgm:pt>
    <dgm:pt modelId="{5C49829A-BD0A-4178-A453-E9B1B9EFF8B3}" type="parTrans" cxnId="{AD143893-7336-4F2F-AA54-C3C2A82561A8}">
      <dgm:prSet/>
      <dgm:spPr/>
      <dgm:t>
        <a:bodyPr/>
        <a:lstStyle/>
        <a:p>
          <a:endParaRPr lang="en-US"/>
        </a:p>
      </dgm:t>
    </dgm:pt>
    <dgm:pt modelId="{5BE7F3A4-E322-42CE-8C62-A3B9F9CB74B0}" type="sibTrans" cxnId="{AD143893-7336-4F2F-AA54-C3C2A82561A8}">
      <dgm:prSet/>
      <dgm:spPr/>
      <dgm:t>
        <a:bodyPr/>
        <a:lstStyle/>
        <a:p>
          <a:endParaRPr lang="en-US"/>
        </a:p>
      </dgm:t>
    </dgm:pt>
    <dgm:pt modelId="{03BBD1FF-4912-7341-B318-40655129F0D6}" type="pres">
      <dgm:prSet presAssocID="{A848ED36-6EE4-470A-A212-624347EA6BA4}" presName="outerComposite" presStyleCnt="0">
        <dgm:presLayoutVars>
          <dgm:chMax val="5"/>
          <dgm:dir/>
          <dgm:resizeHandles val="exact"/>
        </dgm:presLayoutVars>
      </dgm:prSet>
      <dgm:spPr/>
    </dgm:pt>
    <dgm:pt modelId="{D1DAFC9B-7DE4-BF4C-94CC-8EEBA63292DB}" type="pres">
      <dgm:prSet presAssocID="{A848ED36-6EE4-470A-A212-624347EA6BA4}" presName="dummyMaxCanvas" presStyleCnt="0">
        <dgm:presLayoutVars/>
      </dgm:prSet>
      <dgm:spPr/>
    </dgm:pt>
    <dgm:pt modelId="{96F86921-DA43-0A40-A828-2B49C76B5A97}" type="pres">
      <dgm:prSet presAssocID="{A848ED36-6EE4-470A-A212-624347EA6BA4}" presName="ThreeNodes_1" presStyleLbl="node1" presStyleIdx="0" presStyleCnt="3">
        <dgm:presLayoutVars>
          <dgm:bulletEnabled val="1"/>
        </dgm:presLayoutVars>
      </dgm:prSet>
      <dgm:spPr/>
    </dgm:pt>
    <dgm:pt modelId="{848EE3DC-406F-4549-8EB6-AC0A59950537}" type="pres">
      <dgm:prSet presAssocID="{A848ED36-6EE4-470A-A212-624347EA6BA4}" presName="ThreeNodes_2" presStyleLbl="node1" presStyleIdx="1" presStyleCnt="3">
        <dgm:presLayoutVars>
          <dgm:bulletEnabled val="1"/>
        </dgm:presLayoutVars>
      </dgm:prSet>
      <dgm:spPr/>
    </dgm:pt>
    <dgm:pt modelId="{ACE82A91-9DB7-2B4E-B4C7-CA2D428E6412}" type="pres">
      <dgm:prSet presAssocID="{A848ED36-6EE4-470A-A212-624347EA6BA4}" presName="ThreeNodes_3" presStyleLbl="node1" presStyleIdx="2" presStyleCnt="3">
        <dgm:presLayoutVars>
          <dgm:bulletEnabled val="1"/>
        </dgm:presLayoutVars>
      </dgm:prSet>
      <dgm:spPr/>
    </dgm:pt>
    <dgm:pt modelId="{9D1D96BC-DF6D-4D4A-9259-2FB0584D2AA6}" type="pres">
      <dgm:prSet presAssocID="{A848ED36-6EE4-470A-A212-624347EA6BA4}" presName="ThreeConn_1-2" presStyleLbl="fgAccFollowNode1" presStyleIdx="0" presStyleCnt="2">
        <dgm:presLayoutVars>
          <dgm:bulletEnabled val="1"/>
        </dgm:presLayoutVars>
      </dgm:prSet>
      <dgm:spPr/>
    </dgm:pt>
    <dgm:pt modelId="{1D1F50E8-D773-A847-AF9C-F7B15FAC6A5C}" type="pres">
      <dgm:prSet presAssocID="{A848ED36-6EE4-470A-A212-624347EA6BA4}" presName="ThreeConn_2-3" presStyleLbl="fgAccFollowNode1" presStyleIdx="1" presStyleCnt="2">
        <dgm:presLayoutVars>
          <dgm:bulletEnabled val="1"/>
        </dgm:presLayoutVars>
      </dgm:prSet>
      <dgm:spPr/>
    </dgm:pt>
    <dgm:pt modelId="{6459436F-1BF7-D148-A82E-08B7D8625A0E}" type="pres">
      <dgm:prSet presAssocID="{A848ED36-6EE4-470A-A212-624347EA6BA4}" presName="ThreeNodes_1_text" presStyleLbl="node1" presStyleIdx="2" presStyleCnt="3">
        <dgm:presLayoutVars>
          <dgm:bulletEnabled val="1"/>
        </dgm:presLayoutVars>
      </dgm:prSet>
      <dgm:spPr/>
    </dgm:pt>
    <dgm:pt modelId="{D3C9E348-95EF-3046-8ABD-8B4EF00FE929}" type="pres">
      <dgm:prSet presAssocID="{A848ED36-6EE4-470A-A212-624347EA6BA4}" presName="ThreeNodes_2_text" presStyleLbl="node1" presStyleIdx="2" presStyleCnt="3">
        <dgm:presLayoutVars>
          <dgm:bulletEnabled val="1"/>
        </dgm:presLayoutVars>
      </dgm:prSet>
      <dgm:spPr/>
    </dgm:pt>
    <dgm:pt modelId="{F87B51AF-874B-2842-8C48-27BA25A65BE8}" type="pres">
      <dgm:prSet presAssocID="{A848ED36-6EE4-470A-A212-624347EA6BA4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18DAB92D-872F-3648-A02B-AFFEBD9B30F3}" type="presOf" srcId="{A1F33266-0699-45B3-AD23-7EBCC2AC63C5}" destId="{1D1F50E8-D773-A847-AF9C-F7B15FAC6A5C}" srcOrd="0" destOrd="0" presId="urn:microsoft.com/office/officeart/2005/8/layout/vProcess5"/>
    <dgm:cxn modelId="{DD3F8F32-41AC-C043-A6BD-5E272550CEAD}" type="presOf" srcId="{0AAB1AC7-6524-4511-B168-A0E7261B6A52}" destId="{96F86921-DA43-0A40-A828-2B49C76B5A97}" srcOrd="0" destOrd="0" presId="urn:microsoft.com/office/officeart/2005/8/layout/vProcess5"/>
    <dgm:cxn modelId="{F5756867-9DDD-0F4F-84AE-0585E2C00E39}" type="presOf" srcId="{F875318A-B5C7-4087-AADA-47649E98F5DE}" destId="{9D1D96BC-DF6D-4D4A-9259-2FB0584D2AA6}" srcOrd="0" destOrd="0" presId="urn:microsoft.com/office/officeart/2005/8/layout/vProcess5"/>
    <dgm:cxn modelId="{5990BD49-C47C-B248-B6CD-5F7B07D952B1}" type="presOf" srcId="{1CBEDD32-F99E-4B58-ABF9-5EFF1148EC1D}" destId="{ACE82A91-9DB7-2B4E-B4C7-CA2D428E6412}" srcOrd="0" destOrd="0" presId="urn:microsoft.com/office/officeart/2005/8/layout/vProcess5"/>
    <dgm:cxn modelId="{889CDE8C-AD63-9C4D-9791-0B9658BA7A85}" type="presOf" srcId="{1CBEDD32-F99E-4B58-ABF9-5EFF1148EC1D}" destId="{F87B51AF-874B-2842-8C48-27BA25A65BE8}" srcOrd="1" destOrd="0" presId="urn:microsoft.com/office/officeart/2005/8/layout/vProcess5"/>
    <dgm:cxn modelId="{AD143893-7336-4F2F-AA54-C3C2A82561A8}" srcId="{A848ED36-6EE4-470A-A212-624347EA6BA4}" destId="{1CBEDD32-F99E-4B58-ABF9-5EFF1148EC1D}" srcOrd="2" destOrd="0" parTransId="{5C49829A-BD0A-4178-A453-E9B1B9EFF8B3}" sibTransId="{5BE7F3A4-E322-42CE-8C62-A3B9F9CB74B0}"/>
    <dgm:cxn modelId="{C256F8A8-F345-404C-8280-015BA83901FC}" srcId="{A848ED36-6EE4-470A-A212-624347EA6BA4}" destId="{F1DF7887-7FC9-4403-AF0D-C1CEB1E1EBE4}" srcOrd="1" destOrd="0" parTransId="{D4CA006B-837D-493C-989C-059BD9F8F087}" sibTransId="{A1F33266-0699-45B3-AD23-7EBCC2AC63C5}"/>
    <dgm:cxn modelId="{4C16A9AE-6D6F-174E-B6FA-D25B88F56FA5}" type="presOf" srcId="{0AAB1AC7-6524-4511-B168-A0E7261B6A52}" destId="{6459436F-1BF7-D148-A82E-08B7D8625A0E}" srcOrd="1" destOrd="0" presId="urn:microsoft.com/office/officeart/2005/8/layout/vProcess5"/>
    <dgm:cxn modelId="{C97581AF-AA19-E94F-8F59-003B9F6B9838}" type="presOf" srcId="{F1DF7887-7FC9-4403-AF0D-C1CEB1E1EBE4}" destId="{848EE3DC-406F-4549-8EB6-AC0A59950537}" srcOrd="0" destOrd="0" presId="urn:microsoft.com/office/officeart/2005/8/layout/vProcess5"/>
    <dgm:cxn modelId="{06757BB9-4C6A-4AAC-9A86-37E11463C933}" srcId="{A848ED36-6EE4-470A-A212-624347EA6BA4}" destId="{0AAB1AC7-6524-4511-B168-A0E7261B6A52}" srcOrd="0" destOrd="0" parTransId="{86805446-9D95-4E2F-8D47-59868C33044D}" sibTransId="{F875318A-B5C7-4087-AADA-47649E98F5DE}"/>
    <dgm:cxn modelId="{CC08A4CA-5248-A543-9617-A90039F9B7F6}" type="presOf" srcId="{F1DF7887-7FC9-4403-AF0D-C1CEB1E1EBE4}" destId="{D3C9E348-95EF-3046-8ABD-8B4EF00FE929}" srcOrd="1" destOrd="0" presId="urn:microsoft.com/office/officeart/2005/8/layout/vProcess5"/>
    <dgm:cxn modelId="{7EF591EB-CAA0-8B48-A80C-9757B2503E66}" type="presOf" srcId="{A848ED36-6EE4-470A-A212-624347EA6BA4}" destId="{03BBD1FF-4912-7341-B318-40655129F0D6}" srcOrd="0" destOrd="0" presId="urn:microsoft.com/office/officeart/2005/8/layout/vProcess5"/>
    <dgm:cxn modelId="{DC3B8515-9349-8949-AD9E-25D96E9A74FD}" type="presParOf" srcId="{03BBD1FF-4912-7341-B318-40655129F0D6}" destId="{D1DAFC9B-7DE4-BF4C-94CC-8EEBA63292DB}" srcOrd="0" destOrd="0" presId="urn:microsoft.com/office/officeart/2005/8/layout/vProcess5"/>
    <dgm:cxn modelId="{658A8578-3A3E-BF45-AD9B-06C4D090A463}" type="presParOf" srcId="{03BBD1FF-4912-7341-B318-40655129F0D6}" destId="{96F86921-DA43-0A40-A828-2B49C76B5A97}" srcOrd="1" destOrd="0" presId="urn:microsoft.com/office/officeart/2005/8/layout/vProcess5"/>
    <dgm:cxn modelId="{67867C21-5FA2-2D4A-949E-A98D7D0C9A18}" type="presParOf" srcId="{03BBD1FF-4912-7341-B318-40655129F0D6}" destId="{848EE3DC-406F-4549-8EB6-AC0A59950537}" srcOrd="2" destOrd="0" presId="urn:microsoft.com/office/officeart/2005/8/layout/vProcess5"/>
    <dgm:cxn modelId="{90B6F116-3B62-6445-8806-0CD7713FEBB1}" type="presParOf" srcId="{03BBD1FF-4912-7341-B318-40655129F0D6}" destId="{ACE82A91-9DB7-2B4E-B4C7-CA2D428E6412}" srcOrd="3" destOrd="0" presId="urn:microsoft.com/office/officeart/2005/8/layout/vProcess5"/>
    <dgm:cxn modelId="{1D54AC78-5BFF-344A-8F13-76FBD4C042AE}" type="presParOf" srcId="{03BBD1FF-4912-7341-B318-40655129F0D6}" destId="{9D1D96BC-DF6D-4D4A-9259-2FB0584D2AA6}" srcOrd="4" destOrd="0" presId="urn:microsoft.com/office/officeart/2005/8/layout/vProcess5"/>
    <dgm:cxn modelId="{9DCF00F9-FD95-7E48-A991-9672B0BCCEB3}" type="presParOf" srcId="{03BBD1FF-4912-7341-B318-40655129F0D6}" destId="{1D1F50E8-D773-A847-AF9C-F7B15FAC6A5C}" srcOrd="5" destOrd="0" presId="urn:microsoft.com/office/officeart/2005/8/layout/vProcess5"/>
    <dgm:cxn modelId="{A81BC305-C8AD-8D4F-972B-F61137ABF9E1}" type="presParOf" srcId="{03BBD1FF-4912-7341-B318-40655129F0D6}" destId="{6459436F-1BF7-D148-A82E-08B7D8625A0E}" srcOrd="6" destOrd="0" presId="urn:microsoft.com/office/officeart/2005/8/layout/vProcess5"/>
    <dgm:cxn modelId="{66C73B10-C63B-D34A-8BFB-A5E26E037360}" type="presParOf" srcId="{03BBD1FF-4912-7341-B318-40655129F0D6}" destId="{D3C9E348-95EF-3046-8ABD-8B4EF00FE929}" srcOrd="7" destOrd="0" presId="urn:microsoft.com/office/officeart/2005/8/layout/vProcess5"/>
    <dgm:cxn modelId="{C2A9FA41-D076-8C4A-B073-E6EECD5C9A62}" type="presParOf" srcId="{03BBD1FF-4912-7341-B318-40655129F0D6}" destId="{F87B51AF-874B-2842-8C48-27BA25A65BE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C1B3BC-ACB4-4562-9BCE-3D825D3CBFC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FAC83E2-E2C7-499D-9F3A-E965DD61849C}">
      <dgm:prSet/>
      <dgm:spPr/>
      <dgm:t>
        <a:bodyPr/>
        <a:lstStyle/>
        <a:p>
          <a:r>
            <a:rPr lang="ru-RU"/>
            <a:t>Наши выпускники востребованы:</a:t>
          </a:r>
          <a:endParaRPr lang="en-US"/>
        </a:p>
      </dgm:t>
    </dgm:pt>
    <dgm:pt modelId="{31A78A48-B10C-439F-A268-467132AC228F}" type="parTrans" cxnId="{CC543047-44DD-4805-894A-D092446F5638}">
      <dgm:prSet/>
      <dgm:spPr/>
      <dgm:t>
        <a:bodyPr/>
        <a:lstStyle/>
        <a:p>
          <a:endParaRPr lang="en-US"/>
        </a:p>
      </dgm:t>
    </dgm:pt>
    <dgm:pt modelId="{D7711E96-A330-445D-865D-2B49062BD43F}" type="sibTrans" cxnId="{CC543047-44DD-4805-894A-D092446F5638}">
      <dgm:prSet/>
      <dgm:spPr/>
      <dgm:t>
        <a:bodyPr/>
        <a:lstStyle/>
        <a:p>
          <a:endParaRPr lang="en-US"/>
        </a:p>
      </dgm:t>
    </dgm:pt>
    <dgm:pt modelId="{DA114775-26FC-4295-B4D0-86EF5BB1D637}">
      <dgm:prSet/>
      <dgm:spPr/>
      <dgm:t>
        <a:bodyPr/>
        <a:lstStyle/>
        <a:p>
          <a:r>
            <a:rPr lang="ru-RU"/>
            <a:t>в системе науки и образования, </a:t>
          </a:r>
          <a:endParaRPr lang="en-US"/>
        </a:p>
      </dgm:t>
    </dgm:pt>
    <dgm:pt modelId="{22A8542E-FD87-4177-8CCF-A5E39F938770}" type="parTrans" cxnId="{17C3A907-A220-47AA-8AE2-3D4FDD6E8FD2}">
      <dgm:prSet/>
      <dgm:spPr/>
      <dgm:t>
        <a:bodyPr/>
        <a:lstStyle/>
        <a:p>
          <a:endParaRPr lang="en-US"/>
        </a:p>
      </dgm:t>
    </dgm:pt>
    <dgm:pt modelId="{5B09CB35-7EE8-40AE-BB38-78B471F4F7ED}" type="sibTrans" cxnId="{17C3A907-A220-47AA-8AE2-3D4FDD6E8FD2}">
      <dgm:prSet/>
      <dgm:spPr/>
      <dgm:t>
        <a:bodyPr/>
        <a:lstStyle/>
        <a:p>
          <a:endParaRPr lang="en-US"/>
        </a:p>
      </dgm:t>
    </dgm:pt>
    <dgm:pt modelId="{D4E3BC92-C1C0-4D33-B5F9-303B34F284BB}">
      <dgm:prSet/>
      <dgm:spPr/>
      <dgm:t>
        <a:bodyPr/>
        <a:lstStyle/>
        <a:p>
          <a:r>
            <a:rPr lang="ru-RU"/>
            <a:t>в средствах массовой информации,</a:t>
          </a:r>
          <a:endParaRPr lang="en-US"/>
        </a:p>
      </dgm:t>
    </dgm:pt>
    <dgm:pt modelId="{F38D3DBA-E024-40C5-9E60-DC2BFEFDE1DC}" type="parTrans" cxnId="{3883308A-71A2-4205-9412-153E6C4304CB}">
      <dgm:prSet/>
      <dgm:spPr/>
      <dgm:t>
        <a:bodyPr/>
        <a:lstStyle/>
        <a:p>
          <a:endParaRPr lang="en-US"/>
        </a:p>
      </dgm:t>
    </dgm:pt>
    <dgm:pt modelId="{2287BC2C-2F26-46D4-928D-A8BEB5E19476}" type="sibTrans" cxnId="{3883308A-71A2-4205-9412-153E6C4304CB}">
      <dgm:prSet/>
      <dgm:spPr/>
      <dgm:t>
        <a:bodyPr/>
        <a:lstStyle/>
        <a:p>
          <a:endParaRPr lang="en-US"/>
        </a:p>
      </dgm:t>
    </dgm:pt>
    <dgm:pt modelId="{8889ABE8-68E7-4651-AEAA-7AEE413213C0}">
      <dgm:prSet/>
      <dgm:spPr/>
      <dgm:t>
        <a:bodyPr/>
        <a:lstStyle/>
        <a:p>
          <a:r>
            <a:rPr lang="ru-RU"/>
            <a:t>на государственной службе, </a:t>
          </a:r>
          <a:endParaRPr lang="en-US"/>
        </a:p>
      </dgm:t>
    </dgm:pt>
    <dgm:pt modelId="{BEBE3380-047A-4983-BF07-7947B65B28A8}" type="parTrans" cxnId="{7A10F77A-30B6-40E2-A2BA-85E752CCAE6E}">
      <dgm:prSet/>
      <dgm:spPr/>
      <dgm:t>
        <a:bodyPr/>
        <a:lstStyle/>
        <a:p>
          <a:endParaRPr lang="en-US"/>
        </a:p>
      </dgm:t>
    </dgm:pt>
    <dgm:pt modelId="{EC80B81A-59CC-461C-A108-A44EC5DAD74D}" type="sibTrans" cxnId="{7A10F77A-30B6-40E2-A2BA-85E752CCAE6E}">
      <dgm:prSet/>
      <dgm:spPr/>
      <dgm:t>
        <a:bodyPr/>
        <a:lstStyle/>
        <a:p>
          <a:endParaRPr lang="en-US"/>
        </a:p>
      </dgm:t>
    </dgm:pt>
    <dgm:pt modelId="{D6F101FF-C8E7-4354-8969-C8A9FBBE2A75}">
      <dgm:prSet/>
      <dgm:spPr/>
      <dgm:t>
        <a:bodyPr/>
        <a:lstStyle/>
        <a:p>
          <a:r>
            <a:rPr lang="ru-RU"/>
            <a:t>в туристических агентствах,</a:t>
          </a:r>
          <a:endParaRPr lang="en-US"/>
        </a:p>
      </dgm:t>
    </dgm:pt>
    <dgm:pt modelId="{4D2983CA-9C50-4A84-9F2C-B0143228B15B}" type="parTrans" cxnId="{F8F7790E-1A81-45B4-BD7C-2F5345088849}">
      <dgm:prSet/>
      <dgm:spPr/>
      <dgm:t>
        <a:bodyPr/>
        <a:lstStyle/>
        <a:p>
          <a:endParaRPr lang="en-US"/>
        </a:p>
      </dgm:t>
    </dgm:pt>
    <dgm:pt modelId="{3E1CB6CE-B28B-4E42-A25B-F68183B7B0FC}" type="sibTrans" cxnId="{F8F7790E-1A81-45B4-BD7C-2F5345088849}">
      <dgm:prSet/>
      <dgm:spPr/>
      <dgm:t>
        <a:bodyPr/>
        <a:lstStyle/>
        <a:p>
          <a:endParaRPr lang="en-US"/>
        </a:p>
      </dgm:t>
    </dgm:pt>
    <dgm:pt modelId="{9BBE0CBD-ED4F-4ACD-BFE8-C65E2A72E49C}">
      <dgm:prSet/>
      <dgm:spPr/>
      <dgm:t>
        <a:bodyPr/>
        <a:lstStyle/>
        <a:p>
          <a:r>
            <a:rPr lang="ru-RU"/>
            <a:t>в отечественных и иностранных организациях самого разного профиля. </a:t>
          </a:r>
          <a:endParaRPr lang="en-US"/>
        </a:p>
      </dgm:t>
    </dgm:pt>
    <dgm:pt modelId="{9EA42336-9E74-4A8A-A571-F18872BCD23F}" type="parTrans" cxnId="{F0BBFCF0-5CB5-4D8C-A2C1-F8D8A1E82842}">
      <dgm:prSet/>
      <dgm:spPr/>
      <dgm:t>
        <a:bodyPr/>
        <a:lstStyle/>
        <a:p>
          <a:endParaRPr lang="en-US"/>
        </a:p>
      </dgm:t>
    </dgm:pt>
    <dgm:pt modelId="{894BE149-43A1-4E24-9B1B-0D960EC1EFB1}" type="sibTrans" cxnId="{F0BBFCF0-5CB5-4D8C-A2C1-F8D8A1E82842}">
      <dgm:prSet/>
      <dgm:spPr/>
      <dgm:t>
        <a:bodyPr/>
        <a:lstStyle/>
        <a:p>
          <a:endParaRPr lang="en-US"/>
        </a:p>
      </dgm:t>
    </dgm:pt>
    <dgm:pt modelId="{F4F0699E-DA42-3B48-A853-40192314B2CD}" type="pres">
      <dgm:prSet presAssocID="{6CC1B3BC-ACB4-4562-9BCE-3D825D3CBFC3}" presName="diagram" presStyleCnt="0">
        <dgm:presLayoutVars>
          <dgm:dir/>
          <dgm:resizeHandles val="exact"/>
        </dgm:presLayoutVars>
      </dgm:prSet>
      <dgm:spPr/>
    </dgm:pt>
    <dgm:pt modelId="{9C5938CC-01C5-AB45-93FB-83CE959A95F1}" type="pres">
      <dgm:prSet presAssocID="{CFAC83E2-E2C7-499D-9F3A-E965DD61849C}" presName="node" presStyleLbl="node1" presStyleIdx="0" presStyleCnt="6">
        <dgm:presLayoutVars>
          <dgm:bulletEnabled val="1"/>
        </dgm:presLayoutVars>
      </dgm:prSet>
      <dgm:spPr/>
    </dgm:pt>
    <dgm:pt modelId="{DFDDB9AE-92A9-C14E-8ADF-4D6BF83A8F49}" type="pres">
      <dgm:prSet presAssocID="{D7711E96-A330-445D-865D-2B49062BD43F}" presName="sibTrans" presStyleCnt="0"/>
      <dgm:spPr/>
    </dgm:pt>
    <dgm:pt modelId="{084C4BBD-40B6-4241-8EDF-EE9C78C32295}" type="pres">
      <dgm:prSet presAssocID="{DA114775-26FC-4295-B4D0-86EF5BB1D637}" presName="node" presStyleLbl="node1" presStyleIdx="1" presStyleCnt="6">
        <dgm:presLayoutVars>
          <dgm:bulletEnabled val="1"/>
        </dgm:presLayoutVars>
      </dgm:prSet>
      <dgm:spPr/>
    </dgm:pt>
    <dgm:pt modelId="{A96656EF-6F1A-BB40-A46D-DE295296F36B}" type="pres">
      <dgm:prSet presAssocID="{5B09CB35-7EE8-40AE-BB38-78B471F4F7ED}" presName="sibTrans" presStyleCnt="0"/>
      <dgm:spPr/>
    </dgm:pt>
    <dgm:pt modelId="{128B0B22-A6B2-6845-95CE-9B97C0CEEB0A}" type="pres">
      <dgm:prSet presAssocID="{D4E3BC92-C1C0-4D33-B5F9-303B34F284BB}" presName="node" presStyleLbl="node1" presStyleIdx="2" presStyleCnt="6">
        <dgm:presLayoutVars>
          <dgm:bulletEnabled val="1"/>
        </dgm:presLayoutVars>
      </dgm:prSet>
      <dgm:spPr/>
    </dgm:pt>
    <dgm:pt modelId="{67474AF7-F59C-C744-A401-F5CF2E9A6692}" type="pres">
      <dgm:prSet presAssocID="{2287BC2C-2F26-46D4-928D-A8BEB5E19476}" presName="sibTrans" presStyleCnt="0"/>
      <dgm:spPr/>
    </dgm:pt>
    <dgm:pt modelId="{A4C83FA4-FD1A-764D-AC96-C5187601DF1B}" type="pres">
      <dgm:prSet presAssocID="{8889ABE8-68E7-4651-AEAA-7AEE413213C0}" presName="node" presStyleLbl="node1" presStyleIdx="3" presStyleCnt="6">
        <dgm:presLayoutVars>
          <dgm:bulletEnabled val="1"/>
        </dgm:presLayoutVars>
      </dgm:prSet>
      <dgm:spPr/>
    </dgm:pt>
    <dgm:pt modelId="{E397113D-2AD5-9B46-A95B-CF5EC7203F8B}" type="pres">
      <dgm:prSet presAssocID="{EC80B81A-59CC-461C-A108-A44EC5DAD74D}" presName="sibTrans" presStyleCnt="0"/>
      <dgm:spPr/>
    </dgm:pt>
    <dgm:pt modelId="{0539AE31-CFA4-0143-B508-CFC622E20099}" type="pres">
      <dgm:prSet presAssocID="{D6F101FF-C8E7-4354-8969-C8A9FBBE2A75}" presName="node" presStyleLbl="node1" presStyleIdx="4" presStyleCnt="6">
        <dgm:presLayoutVars>
          <dgm:bulletEnabled val="1"/>
        </dgm:presLayoutVars>
      </dgm:prSet>
      <dgm:spPr/>
    </dgm:pt>
    <dgm:pt modelId="{ACC67BB8-9824-7A46-8D49-811489765930}" type="pres">
      <dgm:prSet presAssocID="{3E1CB6CE-B28B-4E42-A25B-F68183B7B0FC}" presName="sibTrans" presStyleCnt="0"/>
      <dgm:spPr/>
    </dgm:pt>
    <dgm:pt modelId="{D351026E-1115-4B4F-8F10-EBD9AAE27686}" type="pres">
      <dgm:prSet presAssocID="{9BBE0CBD-ED4F-4ACD-BFE8-C65E2A72E49C}" presName="node" presStyleLbl="node1" presStyleIdx="5" presStyleCnt="6">
        <dgm:presLayoutVars>
          <dgm:bulletEnabled val="1"/>
        </dgm:presLayoutVars>
      </dgm:prSet>
      <dgm:spPr/>
    </dgm:pt>
  </dgm:ptLst>
  <dgm:cxnLst>
    <dgm:cxn modelId="{17C3A907-A220-47AA-8AE2-3D4FDD6E8FD2}" srcId="{6CC1B3BC-ACB4-4562-9BCE-3D825D3CBFC3}" destId="{DA114775-26FC-4295-B4D0-86EF5BB1D637}" srcOrd="1" destOrd="0" parTransId="{22A8542E-FD87-4177-8CCF-A5E39F938770}" sibTransId="{5B09CB35-7EE8-40AE-BB38-78B471F4F7ED}"/>
    <dgm:cxn modelId="{ABA66208-27D8-7B4C-8ED4-A4CDAB4DF540}" type="presOf" srcId="{CFAC83E2-E2C7-499D-9F3A-E965DD61849C}" destId="{9C5938CC-01C5-AB45-93FB-83CE959A95F1}" srcOrd="0" destOrd="0" presId="urn:microsoft.com/office/officeart/2005/8/layout/default"/>
    <dgm:cxn modelId="{F8F7790E-1A81-45B4-BD7C-2F5345088849}" srcId="{6CC1B3BC-ACB4-4562-9BCE-3D825D3CBFC3}" destId="{D6F101FF-C8E7-4354-8969-C8A9FBBE2A75}" srcOrd="4" destOrd="0" parTransId="{4D2983CA-9C50-4A84-9F2C-B0143228B15B}" sibTransId="{3E1CB6CE-B28B-4E42-A25B-F68183B7B0FC}"/>
    <dgm:cxn modelId="{CA4E3210-70F2-3947-950B-762A87715467}" type="presOf" srcId="{D4E3BC92-C1C0-4D33-B5F9-303B34F284BB}" destId="{128B0B22-A6B2-6845-95CE-9B97C0CEEB0A}" srcOrd="0" destOrd="0" presId="urn:microsoft.com/office/officeart/2005/8/layout/default"/>
    <dgm:cxn modelId="{CF603F65-A7E9-3847-8175-2646335ADC64}" type="presOf" srcId="{9BBE0CBD-ED4F-4ACD-BFE8-C65E2A72E49C}" destId="{D351026E-1115-4B4F-8F10-EBD9AAE27686}" srcOrd="0" destOrd="0" presId="urn:microsoft.com/office/officeart/2005/8/layout/default"/>
    <dgm:cxn modelId="{CC543047-44DD-4805-894A-D092446F5638}" srcId="{6CC1B3BC-ACB4-4562-9BCE-3D825D3CBFC3}" destId="{CFAC83E2-E2C7-499D-9F3A-E965DD61849C}" srcOrd="0" destOrd="0" parTransId="{31A78A48-B10C-439F-A268-467132AC228F}" sibTransId="{D7711E96-A330-445D-865D-2B49062BD43F}"/>
    <dgm:cxn modelId="{376AC473-6208-9743-B0B9-C254F6A08AAB}" type="presOf" srcId="{D6F101FF-C8E7-4354-8969-C8A9FBBE2A75}" destId="{0539AE31-CFA4-0143-B508-CFC622E20099}" srcOrd="0" destOrd="0" presId="urn:microsoft.com/office/officeart/2005/8/layout/default"/>
    <dgm:cxn modelId="{7A10F77A-30B6-40E2-A2BA-85E752CCAE6E}" srcId="{6CC1B3BC-ACB4-4562-9BCE-3D825D3CBFC3}" destId="{8889ABE8-68E7-4651-AEAA-7AEE413213C0}" srcOrd="3" destOrd="0" parTransId="{BEBE3380-047A-4983-BF07-7947B65B28A8}" sibTransId="{EC80B81A-59CC-461C-A108-A44EC5DAD74D}"/>
    <dgm:cxn modelId="{3883308A-71A2-4205-9412-153E6C4304CB}" srcId="{6CC1B3BC-ACB4-4562-9BCE-3D825D3CBFC3}" destId="{D4E3BC92-C1C0-4D33-B5F9-303B34F284BB}" srcOrd="2" destOrd="0" parTransId="{F38D3DBA-E024-40C5-9E60-DC2BFEFDE1DC}" sibTransId="{2287BC2C-2F26-46D4-928D-A8BEB5E19476}"/>
    <dgm:cxn modelId="{738BABA1-4E78-3A48-AA6D-7C5E828273EF}" type="presOf" srcId="{8889ABE8-68E7-4651-AEAA-7AEE413213C0}" destId="{A4C83FA4-FD1A-764D-AC96-C5187601DF1B}" srcOrd="0" destOrd="0" presId="urn:microsoft.com/office/officeart/2005/8/layout/default"/>
    <dgm:cxn modelId="{0BC4E3A2-A753-9045-A8A9-DD3A2303EBDC}" type="presOf" srcId="{DA114775-26FC-4295-B4D0-86EF5BB1D637}" destId="{084C4BBD-40B6-4241-8EDF-EE9C78C32295}" srcOrd="0" destOrd="0" presId="urn:microsoft.com/office/officeart/2005/8/layout/default"/>
    <dgm:cxn modelId="{951F8FDA-A5CE-734F-9C26-370F502190DE}" type="presOf" srcId="{6CC1B3BC-ACB4-4562-9BCE-3D825D3CBFC3}" destId="{F4F0699E-DA42-3B48-A853-40192314B2CD}" srcOrd="0" destOrd="0" presId="urn:microsoft.com/office/officeart/2005/8/layout/default"/>
    <dgm:cxn modelId="{F0BBFCF0-5CB5-4D8C-A2C1-F8D8A1E82842}" srcId="{6CC1B3BC-ACB4-4562-9BCE-3D825D3CBFC3}" destId="{9BBE0CBD-ED4F-4ACD-BFE8-C65E2A72E49C}" srcOrd="5" destOrd="0" parTransId="{9EA42336-9E74-4A8A-A571-F18872BCD23F}" sibTransId="{894BE149-43A1-4E24-9B1B-0D960EC1EFB1}"/>
    <dgm:cxn modelId="{E8A73549-63E4-B249-B67C-400A86C062D1}" type="presParOf" srcId="{F4F0699E-DA42-3B48-A853-40192314B2CD}" destId="{9C5938CC-01C5-AB45-93FB-83CE959A95F1}" srcOrd="0" destOrd="0" presId="urn:microsoft.com/office/officeart/2005/8/layout/default"/>
    <dgm:cxn modelId="{739A939F-762B-4749-A755-AD933A21AC20}" type="presParOf" srcId="{F4F0699E-DA42-3B48-A853-40192314B2CD}" destId="{DFDDB9AE-92A9-C14E-8ADF-4D6BF83A8F49}" srcOrd="1" destOrd="0" presId="urn:microsoft.com/office/officeart/2005/8/layout/default"/>
    <dgm:cxn modelId="{848415F5-1BAF-254D-A72C-4BEE2C01E162}" type="presParOf" srcId="{F4F0699E-DA42-3B48-A853-40192314B2CD}" destId="{084C4BBD-40B6-4241-8EDF-EE9C78C32295}" srcOrd="2" destOrd="0" presId="urn:microsoft.com/office/officeart/2005/8/layout/default"/>
    <dgm:cxn modelId="{CDBB5C4F-8046-CE43-BA88-24F90F1F4D25}" type="presParOf" srcId="{F4F0699E-DA42-3B48-A853-40192314B2CD}" destId="{A96656EF-6F1A-BB40-A46D-DE295296F36B}" srcOrd="3" destOrd="0" presId="urn:microsoft.com/office/officeart/2005/8/layout/default"/>
    <dgm:cxn modelId="{B24F36D0-1887-8845-BCD8-7E0D64800417}" type="presParOf" srcId="{F4F0699E-DA42-3B48-A853-40192314B2CD}" destId="{128B0B22-A6B2-6845-95CE-9B97C0CEEB0A}" srcOrd="4" destOrd="0" presId="urn:microsoft.com/office/officeart/2005/8/layout/default"/>
    <dgm:cxn modelId="{2D0ECF72-5D50-4B4F-92CE-9FD00296EFFD}" type="presParOf" srcId="{F4F0699E-DA42-3B48-A853-40192314B2CD}" destId="{67474AF7-F59C-C744-A401-F5CF2E9A6692}" srcOrd="5" destOrd="0" presId="urn:microsoft.com/office/officeart/2005/8/layout/default"/>
    <dgm:cxn modelId="{8F0E06D5-8371-DD4A-A001-7599B0BA2187}" type="presParOf" srcId="{F4F0699E-DA42-3B48-A853-40192314B2CD}" destId="{A4C83FA4-FD1A-764D-AC96-C5187601DF1B}" srcOrd="6" destOrd="0" presId="urn:microsoft.com/office/officeart/2005/8/layout/default"/>
    <dgm:cxn modelId="{82B6D6F1-4DAC-A443-B183-AB30AE96FF6E}" type="presParOf" srcId="{F4F0699E-DA42-3B48-A853-40192314B2CD}" destId="{E397113D-2AD5-9B46-A95B-CF5EC7203F8B}" srcOrd="7" destOrd="0" presId="urn:microsoft.com/office/officeart/2005/8/layout/default"/>
    <dgm:cxn modelId="{E854809C-7EFF-924F-A20A-227932B9B9CF}" type="presParOf" srcId="{F4F0699E-DA42-3B48-A853-40192314B2CD}" destId="{0539AE31-CFA4-0143-B508-CFC622E20099}" srcOrd="8" destOrd="0" presId="urn:microsoft.com/office/officeart/2005/8/layout/default"/>
    <dgm:cxn modelId="{F5FF65FE-5856-D549-AFCF-9B7BD64826C0}" type="presParOf" srcId="{F4F0699E-DA42-3B48-A853-40192314B2CD}" destId="{ACC67BB8-9824-7A46-8D49-811489765930}" srcOrd="9" destOrd="0" presId="urn:microsoft.com/office/officeart/2005/8/layout/default"/>
    <dgm:cxn modelId="{34F7FFD1-B5D9-714D-80D5-AF57DCAC3066}" type="presParOf" srcId="{F4F0699E-DA42-3B48-A853-40192314B2CD}" destId="{D351026E-1115-4B4F-8F10-EBD9AAE2768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8C3877-2D51-4A4B-8771-C50E9BB7E3B9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973906A-6CB6-4140-A2E1-9346A69737F3}">
      <dgm:prSet/>
      <dgm:spPr/>
      <dgm:t>
        <a:bodyPr/>
        <a:lstStyle/>
        <a:p>
          <a:r>
            <a:rPr lang="ru-RU"/>
            <a:t>Английский широко распространен на всех континентах земного шара.</a:t>
          </a:r>
          <a:endParaRPr lang="en-US"/>
        </a:p>
      </dgm:t>
    </dgm:pt>
    <dgm:pt modelId="{90DD162B-027B-48F8-A674-C4837FCBB489}" type="parTrans" cxnId="{F907290C-F4C3-4C93-8F7A-8FBF1EBB7DFE}">
      <dgm:prSet/>
      <dgm:spPr/>
      <dgm:t>
        <a:bodyPr/>
        <a:lstStyle/>
        <a:p>
          <a:endParaRPr lang="en-US"/>
        </a:p>
      </dgm:t>
    </dgm:pt>
    <dgm:pt modelId="{EC5944D0-F4B6-4D5D-A387-012B6DC0148B}" type="sibTrans" cxnId="{F907290C-F4C3-4C93-8F7A-8FBF1EBB7DFE}">
      <dgm:prSet/>
      <dgm:spPr/>
      <dgm:t>
        <a:bodyPr/>
        <a:lstStyle/>
        <a:p>
          <a:endParaRPr lang="en-US"/>
        </a:p>
      </dgm:t>
    </dgm:pt>
    <dgm:pt modelId="{FF2EBEEF-C63C-45AB-BB6A-687DB4D10A58}">
      <dgm:prSet/>
      <dgm:spPr/>
      <dgm:t>
        <a:bodyPr/>
        <a:lstStyle/>
        <a:p>
          <a:r>
            <a:rPr lang="ru-RU"/>
            <a:t>75 процентов переписки в мире ведется на английском языке.</a:t>
          </a:r>
          <a:endParaRPr lang="en-US"/>
        </a:p>
      </dgm:t>
    </dgm:pt>
    <dgm:pt modelId="{A707095B-D17C-4509-AD53-15CFA96D6611}" type="parTrans" cxnId="{746D3B2F-06B6-409D-8014-91DC9E223D40}">
      <dgm:prSet/>
      <dgm:spPr/>
      <dgm:t>
        <a:bodyPr/>
        <a:lstStyle/>
        <a:p>
          <a:endParaRPr lang="en-US"/>
        </a:p>
      </dgm:t>
    </dgm:pt>
    <dgm:pt modelId="{3203990E-750C-40D0-9DD5-A0F63BB93CEC}" type="sibTrans" cxnId="{746D3B2F-06B6-409D-8014-91DC9E223D40}">
      <dgm:prSet/>
      <dgm:spPr/>
      <dgm:t>
        <a:bodyPr/>
        <a:lstStyle/>
        <a:p>
          <a:endParaRPr lang="en-US"/>
        </a:p>
      </dgm:t>
    </dgm:pt>
    <dgm:pt modelId="{07A9FDC9-B8A7-4C91-8967-9D12D084348A}">
      <dgm:prSet/>
      <dgm:spPr/>
      <dgm:t>
        <a:bodyPr/>
        <a:lstStyle/>
        <a:p>
          <a:r>
            <a:rPr lang="ru-RU"/>
            <a:t>Международные документы, литература, статьи, инструкции – по большей части все это тоже пишется и публикуется именно на английском языке.</a:t>
          </a:r>
          <a:endParaRPr lang="en-US"/>
        </a:p>
      </dgm:t>
    </dgm:pt>
    <dgm:pt modelId="{5C95D203-8DA0-4AEE-9CE2-42EBDF1DF376}" type="parTrans" cxnId="{99C7F605-D2BC-4455-9BC0-08B70CFB8DE4}">
      <dgm:prSet/>
      <dgm:spPr/>
      <dgm:t>
        <a:bodyPr/>
        <a:lstStyle/>
        <a:p>
          <a:endParaRPr lang="en-US"/>
        </a:p>
      </dgm:t>
    </dgm:pt>
    <dgm:pt modelId="{CD34E0E7-C04F-49A9-94C5-234C6BA914A2}" type="sibTrans" cxnId="{99C7F605-D2BC-4455-9BC0-08B70CFB8DE4}">
      <dgm:prSet/>
      <dgm:spPr/>
      <dgm:t>
        <a:bodyPr/>
        <a:lstStyle/>
        <a:p>
          <a:endParaRPr lang="en-US"/>
        </a:p>
      </dgm:t>
    </dgm:pt>
    <dgm:pt modelId="{0938C449-FFEC-485E-BFAC-6C84F71ED628}">
      <dgm:prSet/>
      <dgm:spPr/>
      <dgm:t>
        <a:bodyPr/>
        <a:lstStyle/>
        <a:p>
          <a:r>
            <a:rPr lang="ru-RU"/>
            <a:t>Знание английского языка – это дверь в увлекательнейший мир! Умение общаться на английском поможет вам быстрее достичь целей.</a:t>
          </a:r>
          <a:endParaRPr lang="en-US"/>
        </a:p>
      </dgm:t>
    </dgm:pt>
    <dgm:pt modelId="{EB07E06C-6321-4A42-8CF0-F92F217DA591}" type="parTrans" cxnId="{508EE4EA-E8FE-42D2-867C-6106B4B3F071}">
      <dgm:prSet/>
      <dgm:spPr/>
      <dgm:t>
        <a:bodyPr/>
        <a:lstStyle/>
        <a:p>
          <a:endParaRPr lang="en-US"/>
        </a:p>
      </dgm:t>
    </dgm:pt>
    <dgm:pt modelId="{69B60940-BB1E-4514-B23F-A17F69DC6725}" type="sibTrans" cxnId="{508EE4EA-E8FE-42D2-867C-6106B4B3F071}">
      <dgm:prSet/>
      <dgm:spPr/>
      <dgm:t>
        <a:bodyPr/>
        <a:lstStyle/>
        <a:p>
          <a:endParaRPr lang="en-US"/>
        </a:p>
      </dgm:t>
    </dgm:pt>
    <dgm:pt modelId="{C8BB79AA-7DA4-F04B-873C-C58F7209F5EC}" type="pres">
      <dgm:prSet presAssocID="{E38C3877-2D51-4A4B-8771-C50E9BB7E3B9}" presName="matrix" presStyleCnt="0">
        <dgm:presLayoutVars>
          <dgm:chMax val="1"/>
          <dgm:dir/>
          <dgm:resizeHandles val="exact"/>
        </dgm:presLayoutVars>
      </dgm:prSet>
      <dgm:spPr/>
    </dgm:pt>
    <dgm:pt modelId="{B0AA34BA-610E-A642-AB0C-5A05F840743C}" type="pres">
      <dgm:prSet presAssocID="{E38C3877-2D51-4A4B-8771-C50E9BB7E3B9}" presName="diamond" presStyleLbl="bgShp" presStyleIdx="0" presStyleCnt="1"/>
      <dgm:spPr/>
    </dgm:pt>
    <dgm:pt modelId="{7FA7BC2B-C5CC-3D49-B82B-F98C5DDD1A73}" type="pres">
      <dgm:prSet presAssocID="{E38C3877-2D51-4A4B-8771-C50E9BB7E3B9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7704F3C-BF34-6043-966A-3D076E4E26CC}" type="pres">
      <dgm:prSet presAssocID="{E38C3877-2D51-4A4B-8771-C50E9BB7E3B9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5D93FB8-1AF1-414E-B264-9E0B5E51A642}" type="pres">
      <dgm:prSet presAssocID="{E38C3877-2D51-4A4B-8771-C50E9BB7E3B9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F66AFF0-18FC-8742-9F4D-B7FE15D91B86}" type="pres">
      <dgm:prSet presAssocID="{E38C3877-2D51-4A4B-8771-C50E9BB7E3B9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9C7F605-D2BC-4455-9BC0-08B70CFB8DE4}" srcId="{E38C3877-2D51-4A4B-8771-C50E9BB7E3B9}" destId="{07A9FDC9-B8A7-4C91-8967-9D12D084348A}" srcOrd="2" destOrd="0" parTransId="{5C95D203-8DA0-4AEE-9CE2-42EBDF1DF376}" sibTransId="{CD34E0E7-C04F-49A9-94C5-234C6BA914A2}"/>
    <dgm:cxn modelId="{F907290C-F4C3-4C93-8F7A-8FBF1EBB7DFE}" srcId="{E38C3877-2D51-4A4B-8771-C50E9BB7E3B9}" destId="{C973906A-6CB6-4140-A2E1-9346A69737F3}" srcOrd="0" destOrd="0" parTransId="{90DD162B-027B-48F8-A674-C4837FCBB489}" sibTransId="{EC5944D0-F4B6-4D5D-A387-012B6DC0148B}"/>
    <dgm:cxn modelId="{31466019-827D-534E-8970-002C16D5C97B}" type="presOf" srcId="{C973906A-6CB6-4140-A2E1-9346A69737F3}" destId="{7FA7BC2B-C5CC-3D49-B82B-F98C5DDD1A73}" srcOrd="0" destOrd="0" presId="urn:microsoft.com/office/officeart/2005/8/layout/matrix3"/>
    <dgm:cxn modelId="{504F252E-5AB0-164F-BE84-47BB84FE3EFC}" type="presOf" srcId="{0938C449-FFEC-485E-BFAC-6C84F71ED628}" destId="{4F66AFF0-18FC-8742-9F4D-B7FE15D91B86}" srcOrd="0" destOrd="0" presId="urn:microsoft.com/office/officeart/2005/8/layout/matrix3"/>
    <dgm:cxn modelId="{746D3B2F-06B6-409D-8014-91DC9E223D40}" srcId="{E38C3877-2D51-4A4B-8771-C50E9BB7E3B9}" destId="{FF2EBEEF-C63C-45AB-BB6A-687DB4D10A58}" srcOrd="1" destOrd="0" parTransId="{A707095B-D17C-4509-AD53-15CFA96D6611}" sibTransId="{3203990E-750C-40D0-9DD5-A0F63BB93CEC}"/>
    <dgm:cxn modelId="{BFEBBB53-7593-DB4D-A612-137574B31829}" type="presOf" srcId="{E38C3877-2D51-4A4B-8771-C50E9BB7E3B9}" destId="{C8BB79AA-7DA4-F04B-873C-C58F7209F5EC}" srcOrd="0" destOrd="0" presId="urn:microsoft.com/office/officeart/2005/8/layout/matrix3"/>
    <dgm:cxn modelId="{429550B6-3AC6-6243-8FFB-A9CE666DA902}" type="presOf" srcId="{FF2EBEEF-C63C-45AB-BB6A-687DB4D10A58}" destId="{07704F3C-BF34-6043-966A-3D076E4E26CC}" srcOrd="0" destOrd="0" presId="urn:microsoft.com/office/officeart/2005/8/layout/matrix3"/>
    <dgm:cxn modelId="{7E53EDDB-9031-8D4D-A8A4-23663C01EA97}" type="presOf" srcId="{07A9FDC9-B8A7-4C91-8967-9D12D084348A}" destId="{35D93FB8-1AF1-414E-B264-9E0B5E51A642}" srcOrd="0" destOrd="0" presId="urn:microsoft.com/office/officeart/2005/8/layout/matrix3"/>
    <dgm:cxn modelId="{508EE4EA-E8FE-42D2-867C-6106B4B3F071}" srcId="{E38C3877-2D51-4A4B-8771-C50E9BB7E3B9}" destId="{0938C449-FFEC-485E-BFAC-6C84F71ED628}" srcOrd="3" destOrd="0" parTransId="{EB07E06C-6321-4A42-8CF0-F92F217DA591}" sibTransId="{69B60940-BB1E-4514-B23F-A17F69DC6725}"/>
    <dgm:cxn modelId="{FC657CD8-AAC4-6D4D-AD7E-7046DD6D5AF1}" type="presParOf" srcId="{C8BB79AA-7DA4-F04B-873C-C58F7209F5EC}" destId="{B0AA34BA-610E-A642-AB0C-5A05F840743C}" srcOrd="0" destOrd="0" presId="urn:microsoft.com/office/officeart/2005/8/layout/matrix3"/>
    <dgm:cxn modelId="{E4FC7003-9B4B-2347-8E2F-64E7B873D4C4}" type="presParOf" srcId="{C8BB79AA-7DA4-F04B-873C-C58F7209F5EC}" destId="{7FA7BC2B-C5CC-3D49-B82B-F98C5DDD1A73}" srcOrd="1" destOrd="0" presId="urn:microsoft.com/office/officeart/2005/8/layout/matrix3"/>
    <dgm:cxn modelId="{C6EE0066-4EEC-DF45-817B-982DC949250C}" type="presParOf" srcId="{C8BB79AA-7DA4-F04B-873C-C58F7209F5EC}" destId="{07704F3C-BF34-6043-966A-3D076E4E26CC}" srcOrd="2" destOrd="0" presId="urn:microsoft.com/office/officeart/2005/8/layout/matrix3"/>
    <dgm:cxn modelId="{236C6C9D-14A3-0844-99B0-64322DEB113E}" type="presParOf" srcId="{C8BB79AA-7DA4-F04B-873C-C58F7209F5EC}" destId="{35D93FB8-1AF1-414E-B264-9E0B5E51A642}" srcOrd="3" destOrd="0" presId="urn:microsoft.com/office/officeart/2005/8/layout/matrix3"/>
    <dgm:cxn modelId="{58E49D5F-E64A-494A-B683-D6F117C4E377}" type="presParOf" srcId="{C8BB79AA-7DA4-F04B-873C-C58F7209F5EC}" destId="{4F66AFF0-18FC-8742-9F4D-B7FE15D91B8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9FF218-2052-4796-888D-98F9B357033D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F7F5EC9-E240-4AC2-A5A8-85C4A40B5C5E}">
      <dgm:prSet/>
      <dgm:spPr/>
      <dgm:t>
        <a:bodyPr/>
        <a:lstStyle/>
        <a:p>
          <a:r>
            <a:rPr lang="ru-RU"/>
            <a:t>Французский — по праву красивейший язык в мире. Его шарм привлекает иностранных туристов в Париж и Францию в целом. </a:t>
          </a:r>
          <a:endParaRPr lang="en-US"/>
        </a:p>
      </dgm:t>
    </dgm:pt>
    <dgm:pt modelId="{1C283175-F1E0-465A-8E01-BFA990148CD9}" type="parTrans" cxnId="{2CC506FF-D60F-4F5B-A758-07C789CEC907}">
      <dgm:prSet/>
      <dgm:spPr/>
      <dgm:t>
        <a:bodyPr/>
        <a:lstStyle/>
        <a:p>
          <a:endParaRPr lang="en-US"/>
        </a:p>
      </dgm:t>
    </dgm:pt>
    <dgm:pt modelId="{58E76ABF-5824-4353-A8ED-5421EE2B38BD}" type="sibTrans" cxnId="{2CC506FF-D60F-4F5B-A758-07C789CEC907}">
      <dgm:prSet/>
      <dgm:spPr/>
      <dgm:t>
        <a:bodyPr/>
        <a:lstStyle/>
        <a:p>
          <a:endParaRPr lang="en-US"/>
        </a:p>
      </dgm:t>
    </dgm:pt>
    <dgm:pt modelId="{19551812-D635-452B-A50D-D95E177A3DDF}">
      <dgm:prSet/>
      <dgm:spPr/>
      <dgm:t>
        <a:bodyPr/>
        <a:lstStyle/>
        <a:p>
          <a:r>
            <a:rPr lang="ru-RU"/>
            <a:t>Сегодня французский — официальный язык Франции, Канады, Монако, Бельгии, Швейцарии и многих других стран. </a:t>
          </a:r>
          <a:endParaRPr lang="en-US"/>
        </a:p>
      </dgm:t>
    </dgm:pt>
    <dgm:pt modelId="{3980876F-8785-45BB-A3C0-4A2A1DA4A47F}" type="parTrans" cxnId="{CB2B9F3A-8D75-4922-B5A5-EE89DCCEB957}">
      <dgm:prSet/>
      <dgm:spPr/>
      <dgm:t>
        <a:bodyPr/>
        <a:lstStyle/>
        <a:p>
          <a:endParaRPr lang="en-US"/>
        </a:p>
      </dgm:t>
    </dgm:pt>
    <dgm:pt modelId="{CFB65117-F0B4-483C-951B-A38E44F22107}" type="sibTrans" cxnId="{CB2B9F3A-8D75-4922-B5A5-EE89DCCEB957}">
      <dgm:prSet/>
      <dgm:spPr/>
      <dgm:t>
        <a:bodyPr/>
        <a:lstStyle/>
        <a:p>
          <a:endParaRPr lang="en-US"/>
        </a:p>
      </dgm:t>
    </dgm:pt>
    <dgm:pt modelId="{8D037217-713C-4C25-8323-D9D39302A9B3}">
      <dgm:prSet/>
      <dgm:spPr/>
      <dgm:t>
        <a:bodyPr/>
        <a:lstStyle/>
        <a:p>
          <a:r>
            <a:rPr lang="ru-RU"/>
            <a:t>Это один из 6 рабочих в ООН. </a:t>
          </a:r>
          <a:endParaRPr lang="en-US"/>
        </a:p>
      </dgm:t>
    </dgm:pt>
    <dgm:pt modelId="{3278797B-555D-4B32-9C9D-A6314288DC7E}" type="parTrans" cxnId="{3E516BD9-39D6-4AA4-85F5-957403B60B0A}">
      <dgm:prSet/>
      <dgm:spPr/>
      <dgm:t>
        <a:bodyPr/>
        <a:lstStyle/>
        <a:p>
          <a:endParaRPr lang="en-US"/>
        </a:p>
      </dgm:t>
    </dgm:pt>
    <dgm:pt modelId="{92ADC008-98BA-419F-83B4-14DCAC069E07}" type="sibTrans" cxnId="{3E516BD9-39D6-4AA4-85F5-957403B60B0A}">
      <dgm:prSet/>
      <dgm:spPr/>
      <dgm:t>
        <a:bodyPr/>
        <a:lstStyle/>
        <a:p>
          <a:endParaRPr lang="en-US"/>
        </a:p>
      </dgm:t>
    </dgm:pt>
    <dgm:pt modelId="{65345501-1A57-461A-8C58-8EA0818425D8}">
      <dgm:prSet/>
      <dgm:spPr/>
      <dgm:t>
        <a:bodyPr/>
        <a:lstStyle/>
        <a:p>
          <a:r>
            <a:rPr lang="ru-RU"/>
            <a:t>Если вы станете изучать французский язык, то ощутите всю его многогранность и неповторимость, самобытность. </a:t>
          </a:r>
          <a:endParaRPr lang="en-US"/>
        </a:p>
      </dgm:t>
    </dgm:pt>
    <dgm:pt modelId="{E98BEE3A-FE41-40FE-8CF6-7CA3A39F9DF1}" type="parTrans" cxnId="{8E99F6CC-4016-4F5D-BC94-ED0EFE0D7770}">
      <dgm:prSet/>
      <dgm:spPr/>
      <dgm:t>
        <a:bodyPr/>
        <a:lstStyle/>
        <a:p>
          <a:endParaRPr lang="en-US"/>
        </a:p>
      </dgm:t>
    </dgm:pt>
    <dgm:pt modelId="{09FBA526-03A4-48D9-87DF-DCE19A4A6A5F}" type="sibTrans" cxnId="{8E99F6CC-4016-4F5D-BC94-ED0EFE0D7770}">
      <dgm:prSet/>
      <dgm:spPr/>
      <dgm:t>
        <a:bodyPr/>
        <a:lstStyle/>
        <a:p>
          <a:endParaRPr lang="en-US"/>
        </a:p>
      </dgm:t>
    </dgm:pt>
    <dgm:pt modelId="{0CF9054B-8C91-5E40-A16D-EE4784DAB4A2}" type="pres">
      <dgm:prSet presAssocID="{119FF218-2052-4796-888D-98F9B357033D}" presName="matrix" presStyleCnt="0">
        <dgm:presLayoutVars>
          <dgm:chMax val="1"/>
          <dgm:dir/>
          <dgm:resizeHandles val="exact"/>
        </dgm:presLayoutVars>
      </dgm:prSet>
      <dgm:spPr/>
    </dgm:pt>
    <dgm:pt modelId="{627CA3EB-DB4A-E44A-B259-0DAF3D223AFF}" type="pres">
      <dgm:prSet presAssocID="{119FF218-2052-4796-888D-98F9B357033D}" presName="diamond" presStyleLbl="bgShp" presStyleIdx="0" presStyleCnt="1"/>
      <dgm:spPr/>
    </dgm:pt>
    <dgm:pt modelId="{6FC7371B-760F-9849-B0E0-B07AB2C09DE8}" type="pres">
      <dgm:prSet presAssocID="{119FF218-2052-4796-888D-98F9B357033D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4757D6E-DB18-564B-A847-4AA14BE84F0E}" type="pres">
      <dgm:prSet presAssocID="{119FF218-2052-4796-888D-98F9B357033D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501122F-F33A-7244-8621-12B470BA9119}" type="pres">
      <dgm:prSet presAssocID="{119FF218-2052-4796-888D-98F9B357033D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A1E16E5-F969-9C4C-B220-D7A12E783D4D}" type="pres">
      <dgm:prSet presAssocID="{119FF218-2052-4796-888D-98F9B357033D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2A9911D-C7DD-B94E-9450-6E84F690294D}" type="presOf" srcId="{19551812-D635-452B-A50D-D95E177A3DDF}" destId="{D4757D6E-DB18-564B-A847-4AA14BE84F0E}" srcOrd="0" destOrd="0" presId="urn:microsoft.com/office/officeart/2005/8/layout/matrix3"/>
    <dgm:cxn modelId="{CB2B9F3A-8D75-4922-B5A5-EE89DCCEB957}" srcId="{119FF218-2052-4796-888D-98F9B357033D}" destId="{19551812-D635-452B-A50D-D95E177A3DDF}" srcOrd="1" destOrd="0" parTransId="{3980876F-8785-45BB-A3C0-4A2A1DA4A47F}" sibTransId="{CFB65117-F0B4-483C-951B-A38E44F22107}"/>
    <dgm:cxn modelId="{7B0DC25A-10D8-5F47-83CE-5ED9F5CA9CD7}" type="presOf" srcId="{119FF218-2052-4796-888D-98F9B357033D}" destId="{0CF9054B-8C91-5E40-A16D-EE4784DAB4A2}" srcOrd="0" destOrd="0" presId="urn:microsoft.com/office/officeart/2005/8/layout/matrix3"/>
    <dgm:cxn modelId="{9DB550AE-4B72-0B4F-B5EB-CA3C90888EA3}" type="presOf" srcId="{8D037217-713C-4C25-8323-D9D39302A9B3}" destId="{E501122F-F33A-7244-8621-12B470BA9119}" srcOrd="0" destOrd="0" presId="urn:microsoft.com/office/officeart/2005/8/layout/matrix3"/>
    <dgm:cxn modelId="{8E99F6CC-4016-4F5D-BC94-ED0EFE0D7770}" srcId="{119FF218-2052-4796-888D-98F9B357033D}" destId="{65345501-1A57-461A-8C58-8EA0818425D8}" srcOrd="3" destOrd="0" parTransId="{E98BEE3A-FE41-40FE-8CF6-7CA3A39F9DF1}" sibTransId="{09FBA526-03A4-48D9-87DF-DCE19A4A6A5F}"/>
    <dgm:cxn modelId="{3E516BD9-39D6-4AA4-85F5-957403B60B0A}" srcId="{119FF218-2052-4796-888D-98F9B357033D}" destId="{8D037217-713C-4C25-8323-D9D39302A9B3}" srcOrd="2" destOrd="0" parTransId="{3278797B-555D-4B32-9C9D-A6314288DC7E}" sibTransId="{92ADC008-98BA-419F-83B4-14DCAC069E07}"/>
    <dgm:cxn modelId="{07D997ED-F6F9-AB4F-8614-76BD5F7CA180}" type="presOf" srcId="{1F7F5EC9-E240-4AC2-A5A8-85C4A40B5C5E}" destId="{6FC7371B-760F-9849-B0E0-B07AB2C09DE8}" srcOrd="0" destOrd="0" presId="urn:microsoft.com/office/officeart/2005/8/layout/matrix3"/>
    <dgm:cxn modelId="{2E5418F3-2E69-7741-A3FC-84C6FBB614C2}" type="presOf" srcId="{65345501-1A57-461A-8C58-8EA0818425D8}" destId="{EA1E16E5-F969-9C4C-B220-D7A12E783D4D}" srcOrd="0" destOrd="0" presId="urn:microsoft.com/office/officeart/2005/8/layout/matrix3"/>
    <dgm:cxn modelId="{2CC506FF-D60F-4F5B-A758-07C789CEC907}" srcId="{119FF218-2052-4796-888D-98F9B357033D}" destId="{1F7F5EC9-E240-4AC2-A5A8-85C4A40B5C5E}" srcOrd="0" destOrd="0" parTransId="{1C283175-F1E0-465A-8E01-BFA990148CD9}" sibTransId="{58E76ABF-5824-4353-A8ED-5421EE2B38BD}"/>
    <dgm:cxn modelId="{BA38FD15-CD3B-F643-B439-DD77AA94D262}" type="presParOf" srcId="{0CF9054B-8C91-5E40-A16D-EE4784DAB4A2}" destId="{627CA3EB-DB4A-E44A-B259-0DAF3D223AFF}" srcOrd="0" destOrd="0" presId="urn:microsoft.com/office/officeart/2005/8/layout/matrix3"/>
    <dgm:cxn modelId="{846841F8-91E4-CA43-ACA9-1C34906B582C}" type="presParOf" srcId="{0CF9054B-8C91-5E40-A16D-EE4784DAB4A2}" destId="{6FC7371B-760F-9849-B0E0-B07AB2C09DE8}" srcOrd="1" destOrd="0" presId="urn:microsoft.com/office/officeart/2005/8/layout/matrix3"/>
    <dgm:cxn modelId="{06AACC7C-8D3B-784B-B2ED-6EA11B14B932}" type="presParOf" srcId="{0CF9054B-8C91-5E40-A16D-EE4784DAB4A2}" destId="{D4757D6E-DB18-564B-A847-4AA14BE84F0E}" srcOrd="2" destOrd="0" presId="urn:microsoft.com/office/officeart/2005/8/layout/matrix3"/>
    <dgm:cxn modelId="{631B77B3-FE74-2948-9B91-3EC6D1244D7A}" type="presParOf" srcId="{0CF9054B-8C91-5E40-A16D-EE4784DAB4A2}" destId="{E501122F-F33A-7244-8621-12B470BA9119}" srcOrd="3" destOrd="0" presId="urn:microsoft.com/office/officeart/2005/8/layout/matrix3"/>
    <dgm:cxn modelId="{5D591518-D633-E24B-8BE3-E09B7B2EF1D8}" type="presParOf" srcId="{0CF9054B-8C91-5E40-A16D-EE4784DAB4A2}" destId="{EA1E16E5-F969-9C4C-B220-D7A12E783D4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41365F-2309-4BA7-8890-C32FCBB01AE1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89EE7DC-04DD-447C-81E2-020E03318DD0}">
      <dgm:prSet/>
      <dgm:spPr/>
      <dgm:t>
        <a:bodyPr/>
        <a:lstStyle/>
        <a:p>
          <a:r>
            <a:rPr lang="ru-RU"/>
            <a:t>Немецкий язык — это язык бизнеса и новаторства. Многие немецкие концерны имеют партнеров по всему миру, а почти половина инновационных компаний базируются на территории Германии.</a:t>
          </a:r>
          <a:endParaRPr lang="en-US"/>
        </a:p>
      </dgm:t>
    </dgm:pt>
    <dgm:pt modelId="{7177F6A6-02C1-4118-9E42-21367B06AEAF}" type="parTrans" cxnId="{D8E6D012-2686-4BAD-A706-275082561889}">
      <dgm:prSet/>
      <dgm:spPr/>
      <dgm:t>
        <a:bodyPr/>
        <a:lstStyle/>
        <a:p>
          <a:endParaRPr lang="en-US"/>
        </a:p>
      </dgm:t>
    </dgm:pt>
    <dgm:pt modelId="{20B60C67-68D2-455B-873F-E9934A56B383}" type="sibTrans" cxnId="{D8E6D012-2686-4BAD-A706-275082561889}">
      <dgm:prSet/>
      <dgm:spPr/>
      <dgm:t>
        <a:bodyPr/>
        <a:lstStyle/>
        <a:p>
          <a:endParaRPr lang="en-US"/>
        </a:p>
      </dgm:t>
    </dgm:pt>
    <dgm:pt modelId="{3054D717-6ACD-4B95-9540-E8F3B1991A88}">
      <dgm:prSet/>
      <dgm:spPr/>
      <dgm:t>
        <a:bodyPr/>
        <a:lstStyle/>
        <a:p>
          <a:r>
            <a:rPr lang="ru-RU"/>
            <a:t>Немецкий язык — самый распространенный язык в Европе.</a:t>
          </a:r>
          <a:endParaRPr lang="en-US"/>
        </a:p>
      </dgm:t>
    </dgm:pt>
    <dgm:pt modelId="{C8409590-01D5-4B78-B82F-95C2B190EFDB}" type="parTrans" cxnId="{D8C74B7A-0EF8-4DDC-A774-379EA101B20F}">
      <dgm:prSet/>
      <dgm:spPr/>
      <dgm:t>
        <a:bodyPr/>
        <a:lstStyle/>
        <a:p>
          <a:endParaRPr lang="en-US"/>
        </a:p>
      </dgm:t>
    </dgm:pt>
    <dgm:pt modelId="{2B1F7BE9-B33E-445B-BC72-4F6F20D6B499}" type="sibTrans" cxnId="{D8C74B7A-0EF8-4DDC-A774-379EA101B20F}">
      <dgm:prSet/>
      <dgm:spPr/>
      <dgm:t>
        <a:bodyPr/>
        <a:lstStyle/>
        <a:p>
          <a:endParaRPr lang="en-US"/>
        </a:p>
      </dgm:t>
    </dgm:pt>
    <dgm:pt modelId="{7C6B7A45-847D-44B1-A61B-CCD9CDE490F4}">
      <dgm:prSet/>
      <dgm:spPr/>
      <dgm:t>
        <a:bodyPr/>
        <a:lstStyle/>
        <a:p>
          <a:r>
            <a:rPr lang="ru-RU"/>
            <a:t>На нем говорят не только в Германии, но и в Австрии, Бельгии, Швейцарии, Люксембурге и Лихтенштейне.</a:t>
          </a:r>
          <a:endParaRPr lang="en-US"/>
        </a:p>
      </dgm:t>
    </dgm:pt>
    <dgm:pt modelId="{8C221F57-CBCA-41DD-B869-FAF998A3BAC4}" type="parTrans" cxnId="{33C89A70-E820-4870-BFB8-5F1FB507447E}">
      <dgm:prSet/>
      <dgm:spPr/>
      <dgm:t>
        <a:bodyPr/>
        <a:lstStyle/>
        <a:p>
          <a:endParaRPr lang="en-US"/>
        </a:p>
      </dgm:t>
    </dgm:pt>
    <dgm:pt modelId="{B4B122A5-E606-45DB-9766-DCB940690867}" type="sibTrans" cxnId="{33C89A70-E820-4870-BFB8-5F1FB507447E}">
      <dgm:prSet/>
      <dgm:spPr/>
      <dgm:t>
        <a:bodyPr/>
        <a:lstStyle/>
        <a:p>
          <a:endParaRPr lang="en-US"/>
        </a:p>
      </dgm:t>
    </dgm:pt>
    <dgm:pt modelId="{9BF26AF5-1877-1A4C-B55F-ABB3DBF277AA}" type="pres">
      <dgm:prSet presAssocID="{3E41365F-2309-4BA7-8890-C32FCBB01AE1}" presName="outerComposite" presStyleCnt="0">
        <dgm:presLayoutVars>
          <dgm:chMax val="5"/>
          <dgm:dir/>
          <dgm:resizeHandles val="exact"/>
        </dgm:presLayoutVars>
      </dgm:prSet>
      <dgm:spPr/>
    </dgm:pt>
    <dgm:pt modelId="{7601E3B5-F774-FA41-B462-9066BE4F2A54}" type="pres">
      <dgm:prSet presAssocID="{3E41365F-2309-4BA7-8890-C32FCBB01AE1}" presName="dummyMaxCanvas" presStyleCnt="0">
        <dgm:presLayoutVars/>
      </dgm:prSet>
      <dgm:spPr/>
    </dgm:pt>
    <dgm:pt modelId="{3013B5D9-586D-4C4A-89DB-D10B706ACF36}" type="pres">
      <dgm:prSet presAssocID="{3E41365F-2309-4BA7-8890-C32FCBB01AE1}" presName="ThreeNodes_1" presStyleLbl="node1" presStyleIdx="0" presStyleCnt="3">
        <dgm:presLayoutVars>
          <dgm:bulletEnabled val="1"/>
        </dgm:presLayoutVars>
      </dgm:prSet>
      <dgm:spPr/>
    </dgm:pt>
    <dgm:pt modelId="{594A8F56-12AE-6B40-8959-1234E484F0CF}" type="pres">
      <dgm:prSet presAssocID="{3E41365F-2309-4BA7-8890-C32FCBB01AE1}" presName="ThreeNodes_2" presStyleLbl="node1" presStyleIdx="1" presStyleCnt="3">
        <dgm:presLayoutVars>
          <dgm:bulletEnabled val="1"/>
        </dgm:presLayoutVars>
      </dgm:prSet>
      <dgm:spPr/>
    </dgm:pt>
    <dgm:pt modelId="{73354C87-B442-D640-A1D2-C22855C1F418}" type="pres">
      <dgm:prSet presAssocID="{3E41365F-2309-4BA7-8890-C32FCBB01AE1}" presName="ThreeNodes_3" presStyleLbl="node1" presStyleIdx="2" presStyleCnt="3">
        <dgm:presLayoutVars>
          <dgm:bulletEnabled val="1"/>
        </dgm:presLayoutVars>
      </dgm:prSet>
      <dgm:spPr/>
    </dgm:pt>
    <dgm:pt modelId="{B6509949-ADB1-7443-8554-97E012995390}" type="pres">
      <dgm:prSet presAssocID="{3E41365F-2309-4BA7-8890-C32FCBB01AE1}" presName="ThreeConn_1-2" presStyleLbl="fgAccFollowNode1" presStyleIdx="0" presStyleCnt="2">
        <dgm:presLayoutVars>
          <dgm:bulletEnabled val="1"/>
        </dgm:presLayoutVars>
      </dgm:prSet>
      <dgm:spPr/>
    </dgm:pt>
    <dgm:pt modelId="{37788F9C-34F7-E741-91A0-DE5404FD542D}" type="pres">
      <dgm:prSet presAssocID="{3E41365F-2309-4BA7-8890-C32FCBB01AE1}" presName="ThreeConn_2-3" presStyleLbl="fgAccFollowNode1" presStyleIdx="1" presStyleCnt="2">
        <dgm:presLayoutVars>
          <dgm:bulletEnabled val="1"/>
        </dgm:presLayoutVars>
      </dgm:prSet>
      <dgm:spPr/>
    </dgm:pt>
    <dgm:pt modelId="{F3F91D1F-DB7A-1649-8179-0F98024D7D71}" type="pres">
      <dgm:prSet presAssocID="{3E41365F-2309-4BA7-8890-C32FCBB01AE1}" presName="ThreeNodes_1_text" presStyleLbl="node1" presStyleIdx="2" presStyleCnt="3">
        <dgm:presLayoutVars>
          <dgm:bulletEnabled val="1"/>
        </dgm:presLayoutVars>
      </dgm:prSet>
      <dgm:spPr/>
    </dgm:pt>
    <dgm:pt modelId="{C160EFB5-EE82-7945-BA20-87E184F18355}" type="pres">
      <dgm:prSet presAssocID="{3E41365F-2309-4BA7-8890-C32FCBB01AE1}" presName="ThreeNodes_2_text" presStyleLbl="node1" presStyleIdx="2" presStyleCnt="3">
        <dgm:presLayoutVars>
          <dgm:bulletEnabled val="1"/>
        </dgm:presLayoutVars>
      </dgm:prSet>
      <dgm:spPr/>
    </dgm:pt>
    <dgm:pt modelId="{6493559C-598D-F844-9166-27981AB897B1}" type="pres">
      <dgm:prSet presAssocID="{3E41365F-2309-4BA7-8890-C32FCBB01AE1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D8E6D012-2686-4BAD-A706-275082561889}" srcId="{3E41365F-2309-4BA7-8890-C32FCBB01AE1}" destId="{C89EE7DC-04DD-447C-81E2-020E03318DD0}" srcOrd="0" destOrd="0" parTransId="{7177F6A6-02C1-4118-9E42-21367B06AEAF}" sibTransId="{20B60C67-68D2-455B-873F-E9934A56B383}"/>
    <dgm:cxn modelId="{A962FF14-C67C-844A-888B-54B8F648725A}" type="presOf" srcId="{C89EE7DC-04DD-447C-81E2-020E03318DD0}" destId="{F3F91D1F-DB7A-1649-8179-0F98024D7D71}" srcOrd="1" destOrd="0" presId="urn:microsoft.com/office/officeart/2005/8/layout/vProcess5"/>
    <dgm:cxn modelId="{A9653730-5AF2-124B-93D2-361D06DCA62C}" type="presOf" srcId="{7C6B7A45-847D-44B1-A61B-CCD9CDE490F4}" destId="{73354C87-B442-D640-A1D2-C22855C1F418}" srcOrd="0" destOrd="0" presId="urn:microsoft.com/office/officeart/2005/8/layout/vProcess5"/>
    <dgm:cxn modelId="{E3596232-ECBA-DC45-A74D-2B21D9207157}" type="presOf" srcId="{C89EE7DC-04DD-447C-81E2-020E03318DD0}" destId="{3013B5D9-586D-4C4A-89DB-D10B706ACF36}" srcOrd="0" destOrd="0" presId="urn:microsoft.com/office/officeart/2005/8/layout/vProcess5"/>
    <dgm:cxn modelId="{33C89A70-E820-4870-BFB8-5F1FB507447E}" srcId="{3E41365F-2309-4BA7-8890-C32FCBB01AE1}" destId="{7C6B7A45-847D-44B1-A61B-CCD9CDE490F4}" srcOrd="2" destOrd="0" parTransId="{8C221F57-CBCA-41DD-B869-FAF998A3BAC4}" sibTransId="{B4B122A5-E606-45DB-9766-DCB940690867}"/>
    <dgm:cxn modelId="{D8C74B7A-0EF8-4DDC-A774-379EA101B20F}" srcId="{3E41365F-2309-4BA7-8890-C32FCBB01AE1}" destId="{3054D717-6ACD-4B95-9540-E8F3B1991A88}" srcOrd="1" destOrd="0" parTransId="{C8409590-01D5-4B78-B82F-95C2B190EFDB}" sibTransId="{2B1F7BE9-B33E-445B-BC72-4F6F20D6B499}"/>
    <dgm:cxn modelId="{4508D77D-48E3-074B-B30A-1E055DC06D9C}" type="presOf" srcId="{3054D717-6ACD-4B95-9540-E8F3B1991A88}" destId="{C160EFB5-EE82-7945-BA20-87E184F18355}" srcOrd="1" destOrd="0" presId="urn:microsoft.com/office/officeart/2005/8/layout/vProcess5"/>
    <dgm:cxn modelId="{6EE45E98-4C4D-D044-B326-34D64D3F81DF}" type="presOf" srcId="{3E41365F-2309-4BA7-8890-C32FCBB01AE1}" destId="{9BF26AF5-1877-1A4C-B55F-ABB3DBF277AA}" srcOrd="0" destOrd="0" presId="urn:microsoft.com/office/officeart/2005/8/layout/vProcess5"/>
    <dgm:cxn modelId="{82CFC4C7-0D88-CD46-AC03-4F83FFD41AB8}" type="presOf" srcId="{20B60C67-68D2-455B-873F-E9934A56B383}" destId="{B6509949-ADB1-7443-8554-97E012995390}" srcOrd="0" destOrd="0" presId="urn:microsoft.com/office/officeart/2005/8/layout/vProcess5"/>
    <dgm:cxn modelId="{D3A133EF-7808-B745-9B87-14F4898F8EE3}" type="presOf" srcId="{2B1F7BE9-B33E-445B-BC72-4F6F20D6B499}" destId="{37788F9C-34F7-E741-91A0-DE5404FD542D}" srcOrd="0" destOrd="0" presId="urn:microsoft.com/office/officeart/2005/8/layout/vProcess5"/>
    <dgm:cxn modelId="{491815F9-9221-2345-BDBA-23A3B0FCA2DC}" type="presOf" srcId="{3054D717-6ACD-4B95-9540-E8F3B1991A88}" destId="{594A8F56-12AE-6B40-8959-1234E484F0CF}" srcOrd="0" destOrd="0" presId="urn:microsoft.com/office/officeart/2005/8/layout/vProcess5"/>
    <dgm:cxn modelId="{319B5FFB-2116-C94A-9FFE-1F5C0D0F0C64}" type="presOf" srcId="{7C6B7A45-847D-44B1-A61B-CCD9CDE490F4}" destId="{6493559C-598D-F844-9166-27981AB897B1}" srcOrd="1" destOrd="0" presId="urn:microsoft.com/office/officeart/2005/8/layout/vProcess5"/>
    <dgm:cxn modelId="{71C05B2F-1690-C244-A586-9D0FB1C1BFEE}" type="presParOf" srcId="{9BF26AF5-1877-1A4C-B55F-ABB3DBF277AA}" destId="{7601E3B5-F774-FA41-B462-9066BE4F2A54}" srcOrd="0" destOrd="0" presId="urn:microsoft.com/office/officeart/2005/8/layout/vProcess5"/>
    <dgm:cxn modelId="{2662A2B1-6B82-2046-93C4-55E9013B1047}" type="presParOf" srcId="{9BF26AF5-1877-1A4C-B55F-ABB3DBF277AA}" destId="{3013B5D9-586D-4C4A-89DB-D10B706ACF36}" srcOrd="1" destOrd="0" presId="urn:microsoft.com/office/officeart/2005/8/layout/vProcess5"/>
    <dgm:cxn modelId="{54CD11C4-CEFE-F54C-A5D9-E80D00523C62}" type="presParOf" srcId="{9BF26AF5-1877-1A4C-B55F-ABB3DBF277AA}" destId="{594A8F56-12AE-6B40-8959-1234E484F0CF}" srcOrd="2" destOrd="0" presId="urn:microsoft.com/office/officeart/2005/8/layout/vProcess5"/>
    <dgm:cxn modelId="{A18D0802-009D-1441-B653-B93DFA76FA59}" type="presParOf" srcId="{9BF26AF5-1877-1A4C-B55F-ABB3DBF277AA}" destId="{73354C87-B442-D640-A1D2-C22855C1F418}" srcOrd="3" destOrd="0" presId="urn:microsoft.com/office/officeart/2005/8/layout/vProcess5"/>
    <dgm:cxn modelId="{6A279914-E5F3-8849-B2B9-D7C31ED0670E}" type="presParOf" srcId="{9BF26AF5-1877-1A4C-B55F-ABB3DBF277AA}" destId="{B6509949-ADB1-7443-8554-97E012995390}" srcOrd="4" destOrd="0" presId="urn:microsoft.com/office/officeart/2005/8/layout/vProcess5"/>
    <dgm:cxn modelId="{5686E9FF-DA41-C646-8737-91D4F6BDB6D9}" type="presParOf" srcId="{9BF26AF5-1877-1A4C-B55F-ABB3DBF277AA}" destId="{37788F9C-34F7-E741-91A0-DE5404FD542D}" srcOrd="5" destOrd="0" presId="urn:microsoft.com/office/officeart/2005/8/layout/vProcess5"/>
    <dgm:cxn modelId="{421D982C-2BC6-1448-BB89-A05047215597}" type="presParOf" srcId="{9BF26AF5-1877-1A4C-B55F-ABB3DBF277AA}" destId="{F3F91D1F-DB7A-1649-8179-0F98024D7D71}" srcOrd="6" destOrd="0" presId="urn:microsoft.com/office/officeart/2005/8/layout/vProcess5"/>
    <dgm:cxn modelId="{62C41824-C0E7-A644-8828-C4AC86EAA257}" type="presParOf" srcId="{9BF26AF5-1877-1A4C-B55F-ABB3DBF277AA}" destId="{C160EFB5-EE82-7945-BA20-87E184F18355}" srcOrd="7" destOrd="0" presId="urn:microsoft.com/office/officeart/2005/8/layout/vProcess5"/>
    <dgm:cxn modelId="{37479C55-4116-D445-A81E-482E251A88BA}" type="presParOf" srcId="{9BF26AF5-1877-1A4C-B55F-ABB3DBF277AA}" destId="{6493559C-598D-F844-9166-27981AB897B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E41365F-2309-4BA7-8890-C32FCBB01AE1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89EE7DC-04DD-447C-81E2-020E03318DD0}">
      <dgm:prSet/>
      <dgm:spPr/>
      <dgm:t>
        <a:bodyPr/>
        <a:lstStyle/>
        <a:p>
          <a:r>
            <a:rPr lang="ru-RU" b="0" i="0">
              <a:solidFill>
                <a:schemeClr val="bg1"/>
              </a:solidFill>
              <a:effectLst/>
              <a:latin typeface="Poppins" panose="020B0502040504020204" pitchFamily="34" charset="0"/>
            </a:rPr>
            <a:t>Арабский язык входит в число самых распространённых в мире, занимая 5 место по числу носителей. Он является родным для 240 миллионов человек, и вторым языком ещё для 30 миллионов. </a:t>
          </a:r>
          <a:endParaRPr lang="en-US">
            <a:solidFill>
              <a:schemeClr val="bg1"/>
            </a:solidFill>
          </a:endParaRPr>
        </a:p>
      </dgm:t>
    </dgm:pt>
    <dgm:pt modelId="{7177F6A6-02C1-4118-9E42-21367B06AEAF}" type="parTrans" cxnId="{D8E6D012-2686-4BAD-A706-275082561889}">
      <dgm:prSet/>
      <dgm:spPr/>
      <dgm:t>
        <a:bodyPr/>
        <a:lstStyle/>
        <a:p>
          <a:endParaRPr lang="en-US"/>
        </a:p>
      </dgm:t>
    </dgm:pt>
    <dgm:pt modelId="{20B60C67-68D2-455B-873F-E9934A56B383}" type="sibTrans" cxnId="{D8E6D012-2686-4BAD-A706-275082561889}">
      <dgm:prSet/>
      <dgm:spPr/>
      <dgm:t>
        <a:bodyPr/>
        <a:lstStyle/>
        <a:p>
          <a:endParaRPr lang="en-US"/>
        </a:p>
      </dgm:t>
    </dgm:pt>
    <dgm:pt modelId="{3054D717-6ACD-4B95-9540-E8F3B1991A88}">
      <dgm:prSet/>
      <dgm:spPr/>
      <dgm:t>
        <a:bodyPr/>
        <a:lstStyle/>
        <a:p>
          <a:r>
            <a:rPr lang="ru-RU" b="0" i="0">
              <a:solidFill>
                <a:schemeClr val="bg1"/>
              </a:solidFill>
              <a:effectLst/>
              <a:latin typeface="Poppins" pitchFamily="2" charset="0"/>
            </a:rPr>
            <a:t>Этот язык очень стар и очень богат, причём многие понятия, которые можно объяснить на арабском, с трудом поддаются переводу на другие языки. </a:t>
          </a:r>
          <a:endParaRPr lang="en-US">
            <a:solidFill>
              <a:schemeClr val="bg1"/>
            </a:solidFill>
          </a:endParaRPr>
        </a:p>
      </dgm:t>
    </dgm:pt>
    <dgm:pt modelId="{C8409590-01D5-4B78-B82F-95C2B190EFDB}" type="parTrans" cxnId="{D8C74B7A-0EF8-4DDC-A774-379EA101B20F}">
      <dgm:prSet/>
      <dgm:spPr/>
      <dgm:t>
        <a:bodyPr/>
        <a:lstStyle/>
        <a:p>
          <a:endParaRPr lang="en-US"/>
        </a:p>
      </dgm:t>
    </dgm:pt>
    <dgm:pt modelId="{2B1F7BE9-B33E-445B-BC72-4F6F20D6B499}" type="sibTrans" cxnId="{D8C74B7A-0EF8-4DDC-A774-379EA101B20F}">
      <dgm:prSet/>
      <dgm:spPr/>
      <dgm:t>
        <a:bodyPr/>
        <a:lstStyle/>
        <a:p>
          <a:endParaRPr lang="en-US"/>
        </a:p>
      </dgm:t>
    </dgm:pt>
    <dgm:pt modelId="{7C6B7A45-847D-44B1-A61B-CCD9CDE490F4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0" i="0">
              <a:solidFill>
                <a:schemeClr val="bg1"/>
              </a:solidFill>
              <a:effectLst/>
              <a:latin typeface="Roboto Slab"/>
            </a:rPr>
            <a:t>Арабский язык входит в число </a:t>
          </a:r>
          <a:r>
            <a:rPr lang="ru-RU" b="1" i="0">
              <a:solidFill>
                <a:schemeClr val="bg1"/>
              </a:solidFill>
              <a:effectLst/>
              <a:latin typeface="Roboto Slab"/>
            </a:rPr>
            <a:t>6</a:t>
          </a:r>
          <a:r>
            <a:rPr lang="ru-RU" b="0" i="0">
              <a:solidFill>
                <a:schemeClr val="bg1"/>
              </a:solidFill>
              <a:effectLst/>
              <a:latin typeface="Roboto Slab"/>
            </a:rPr>
            <a:t> официальных языков ООН.</a:t>
          </a:r>
        </a:p>
        <a:p>
          <a:endParaRPr lang="en-US"/>
        </a:p>
      </dgm:t>
    </dgm:pt>
    <dgm:pt modelId="{8C221F57-CBCA-41DD-B869-FAF998A3BAC4}" type="parTrans" cxnId="{33C89A70-E820-4870-BFB8-5F1FB507447E}">
      <dgm:prSet/>
      <dgm:spPr/>
      <dgm:t>
        <a:bodyPr/>
        <a:lstStyle/>
        <a:p>
          <a:endParaRPr lang="en-US"/>
        </a:p>
      </dgm:t>
    </dgm:pt>
    <dgm:pt modelId="{B4B122A5-E606-45DB-9766-DCB940690867}" type="sibTrans" cxnId="{33C89A70-E820-4870-BFB8-5F1FB507447E}">
      <dgm:prSet/>
      <dgm:spPr/>
      <dgm:t>
        <a:bodyPr/>
        <a:lstStyle/>
        <a:p>
          <a:endParaRPr lang="en-US"/>
        </a:p>
      </dgm:t>
    </dgm:pt>
    <dgm:pt modelId="{9BF26AF5-1877-1A4C-B55F-ABB3DBF277AA}" type="pres">
      <dgm:prSet presAssocID="{3E41365F-2309-4BA7-8890-C32FCBB01AE1}" presName="outerComposite" presStyleCnt="0">
        <dgm:presLayoutVars>
          <dgm:chMax val="5"/>
          <dgm:dir/>
          <dgm:resizeHandles val="exact"/>
        </dgm:presLayoutVars>
      </dgm:prSet>
      <dgm:spPr/>
    </dgm:pt>
    <dgm:pt modelId="{7601E3B5-F774-FA41-B462-9066BE4F2A54}" type="pres">
      <dgm:prSet presAssocID="{3E41365F-2309-4BA7-8890-C32FCBB01AE1}" presName="dummyMaxCanvas" presStyleCnt="0">
        <dgm:presLayoutVars/>
      </dgm:prSet>
      <dgm:spPr/>
    </dgm:pt>
    <dgm:pt modelId="{3013B5D9-586D-4C4A-89DB-D10B706ACF36}" type="pres">
      <dgm:prSet presAssocID="{3E41365F-2309-4BA7-8890-C32FCBB01AE1}" presName="ThreeNodes_1" presStyleLbl="node1" presStyleIdx="0" presStyleCnt="3">
        <dgm:presLayoutVars>
          <dgm:bulletEnabled val="1"/>
        </dgm:presLayoutVars>
      </dgm:prSet>
      <dgm:spPr/>
    </dgm:pt>
    <dgm:pt modelId="{594A8F56-12AE-6B40-8959-1234E484F0CF}" type="pres">
      <dgm:prSet presAssocID="{3E41365F-2309-4BA7-8890-C32FCBB01AE1}" presName="ThreeNodes_2" presStyleLbl="node1" presStyleIdx="1" presStyleCnt="3">
        <dgm:presLayoutVars>
          <dgm:bulletEnabled val="1"/>
        </dgm:presLayoutVars>
      </dgm:prSet>
      <dgm:spPr/>
    </dgm:pt>
    <dgm:pt modelId="{73354C87-B442-D640-A1D2-C22855C1F418}" type="pres">
      <dgm:prSet presAssocID="{3E41365F-2309-4BA7-8890-C32FCBB01AE1}" presName="ThreeNodes_3" presStyleLbl="node1" presStyleIdx="2" presStyleCnt="3">
        <dgm:presLayoutVars>
          <dgm:bulletEnabled val="1"/>
        </dgm:presLayoutVars>
      </dgm:prSet>
      <dgm:spPr/>
    </dgm:pt>
    <dgm:pt modelId="{B6509949-ADB1-7443-8554-97E012995390}" type="pres">
      <dgm:prSet presAssocID="{3E41365F-2309-4BA7-8890-C32FCBB01AE1}" presName="ThreeConn_1-2" presStyleLbl="fgAccFollowNode1" presStyleIdx="0" presStyleCnt="2">
        <dgm:presLayoutVars>
          <dgm:bulletEnabled val="1"/>
        </dgm:presLayoutVars>
      </dgm:prSet>
      <dgm:spPr/>
    </dgm:pt>
    <dgm:pt modelId="{37788F9C-34F7-E741-91A0-DE5404FD542D}" type="pres">
      <dgm:prSet presAssocID="{3E41365F-2309-4BA7-8890-C32FCBB01AE1}" presName="ThreeConn_2-3" presStyleLbl="fgAccFollowNode1" presStyleIdx="1" presStyleCnt="2">
        <dgm:presLayoutVars>
          <dgm:bulletEnabled val="1"/>
        </dgm:presLayoutVars>
      </dgm:prSet>
      <dgm:spPr/>
    </dgm:pt>
    <dgm:pt modelId="{F3F91D1F-DB7A-1649-8179-0F98024D7D71}" type="pres">
      <dgm:prSet presAssocID="{3E41365F-2309-4BA7-8890-C32FCBB01AE1}" presName="ThreeNodes_1_text" presStyleLbl="node1" presStyleIdx="2" presStyleCnt="3">
        <dgm:presLayoutVars>
          <dgm:bulletEnabled val="1"/>
        </dgm:presLayoutVars>
      </dgm:prSet>
      <dgm:spPr/>
    </dgm:pt>
    <dgm:pt modelId="{C160EFB5-EE82-7945-BA20-87E184F18355}" type="pres">
      <dgm:prSet presAssocID="{3E41365F-2309-4BA7-8890-C32FCBB01AE1}" presName="ThreeNodes_2_text" presStyleLbl="node1" presStyleIdx="2" presStyleCnt="3">
        <dgm:presLayoutVars>
          <dgm:bulletEnabled val="1"/>
        </dgm:presLayoutVars>
      </dgm:prSet>
      <dgm:spPr/>
    </dgm:pt>
    <dgm:pt modelId="{6493559C-598D-F844-9166-27981AB897B1}" type="pres">
      <dgm:prSet presAssocID="{3E41365F-2309-4BA7-8890-C32FCBB01AE1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D8E6D012-2686-4BAD-A706-275082561889}" srcId="{3E41365F-2309-4BA7-8890-C32FCBB01AE1}" destId="{C89EE7DC-04DD-447C-81E2-020E03318DD0}" srcOrd="0" destOrd="0" parTransId="{7177F6A6-02C1-4118-9E42-21367B06AEAF}" sibTransId="{20B60C67-68D2-455B-873F-E9934A56B383}"/>
    <dgm:cxn modelId="{A962FF14-C67C-844A-888B-54B8F648725A}" type="presOf" srcId="{C89EE7DC-04DD-447C-81E2-020E03318DD0}" destId="{F3F91D1F-DB7A-1649-8179-0F98024D7D71}" srcOrd="1" destOrd="0" presId="urn:microsoft.com/office/officeart/2005/8/layout/vProcess5"/>
    <dgm:cxn modelId="{A9653730-5AF2-124B-93D2-361D06DCA62C}" type="presOf" srcId="{7C6B7A45-847D-44B1-A61B-CCD9CDE490F4}" destId="{73354C87-B442-D640-A1D2-C22855C1F418}" srcOrd="0" destOrd="0" presId="urn:microsoft.com/office/officeart/2005/8/layout/vProcess5"/>
    <dgm:cxn modelId="{E3596232-ECBA-DC45-A74D-2B21D9207157}" type="presOf" srcId="{C89EE7DC-04DD-447C-81E2-020E03318DD0}" destId="{3013B5D9-586D-4C4A-89DB-D10B706ACF36}" srcOrd="0" destOrd="0" presId="urn:microsoft.com/office/officeart/2005/8/layout/vProcess5"/>
    <dgm:cxn modelId="{33C89A70-E820-4870-BFB8-5F1FB507447E}" srcId="{3E41365F-2309-4BA7-8890-C32FCBB01AE1}" destId="{7C6B7A45-847D-44B1-A61B-CCD9CDE490F4}" srcOrd="2" destOrd="0" parTransId="{8C221F57-CBCA-41DD-B869-FAF998A3BAC4}" sibTransId="{B4B122A5-E606-45DB-9766-DCB940690867}"/>
    <dgm:cxn modelId="{D8C74B7A-0EF8-4DDC-A774-379EA101B20F}" srcId="{3E41365F-2309-4BA7-8890-C32FCBB01AE1}" destId="{3054D717-6ACD-4B95-9540-E8F3B1991A88}" srcOrd="1" destOrd="0" parTransId="{C8409590-01D5-4B78-B82F-95C2B190EFDB}" sibTransId="{2B1F7BE9-B33E-445B-BC72-4F6F20D6B499}"/>
    <dgm:cxn modelId="{4508D77D-48E3-074B-B30A-1E055DC06D9C}" type="presOf" srcId="{3054D717-6ACD-4B95-9540-E8F3B1991A88}" destId="{C160EFB5-EE82-7945-BA20-87E184F18355}" srcOrd="1" destOrd="0" presId="urn:microsoft.com/office/officeart/2005/8/layout/vProcess5"/>
    <dgm:cxn modelId="{6EE45E98-4C4D-D044-B326-34D64D3F81DF}" type="presOf" srcId="{3E41365F-2309-4BA7-8890-C32FCBB01AE1}" destId="{9BF26AF5-1877-1A4C-B55F-ABB3DBF277AA}" srcOrd="0" destOrd="0" presId="urn:microsoft.com/office/officeart/2005/8/layout/vProcess5"/>
    <dgm:cxn modelId="{82CFC4C7-0D88-CD46-AC03-4F83FFD41AB8}" type="presOf" srcId="{20B60C67-68D2-455B-873F-E9934A56B383}" destId="{B6509949-ADB1-7443-8554-97E012995390}" srcOrd="0" destOrd="0" presId="urn:microsoft.com/office/officeart/2005/8/layout/vProcess5"/>
    <dgm:cxn modelId="{D3A133EF-7808-B745-9B87-14F4898F8EE3}" type="presOf" srcId="{2B1F7BE9-B33E-445B-BC72-4F6F20D6B499}" destId="{37788F9C-34F7-E741-91A0-DE5404FD542D}" srcOrd="0" destOrd="0" presId="urn:microsoft.com/office/officeart/2005/8/layout/vProcess5"/>
    <dgm:cxn modelId="{491815F9-9221-2345-BDBA-23A3B0FCA2DC}" type="presOf" srcId="{3054D717-6ACD-4B95-9540-E8F3B1991A88}" destId="{594A8F56-12AE-6B40-8959-1234E484F0CF}" srcOrd="0" destOrd="0" presId="urn:microsoft.com/office/officeart/2005/8/layout/vProcess5"/>
    <dgm:cxn modelId="{319B5FFB-2116-C94A-9FFE-1F5C0D0F0C64}" type="presOf" srcId="{7C6B7A45-847D-44B1-A61B-CCD9CDE490F4}" destId="{6493559C-598D-F844-9166-27981AB897B1}" srcOrd="1" destOrd="0" presId="urn:microsoft.com/office/officeart/2005/8/layout/vProcess5"/>
    <dgm:cxn modelId="{71C05B2F-1690-C244-A586-9D0FB1C1BFEE}" type="presParOf" srcId="{9BF26AF5-1877-1A4C-B55F-ABB3DBF277AA}" destId="{7601E3B5-F774-FA41-B462-9066BE4F2A54}" srcOrd="0" destOrd="0" presId="urn:microsoft.com/office/officeart/2005/8/layout/vProcess5"/>
    <dgm:cxn modelId="{2662A2B1-6B82-2046-93C4-55E9013B1047}" type="presParOf" srcId="{9BF26AF5-1877-1A4C-B55F-ABB3DBF277AA}" destId="{3013B5D9-586D-4C4A-89DB-D10B706ACF36}" srcOrd="1" destOrd="0" presId="urn:microsoft.com/office/officeart/2005/8/layout/vProcess5"/>
    <dgm:cxn modelId="{54CD11C4-CEFE-F54C-A5D9-E80D00523C62}" type="presParOf" srcId="{9BF26AF5-1877-1A4C-B55F-ABB3DBF277AA}" destId="{594A8F56-12AE-6B40-8959-1234E484F0CF}" srcOrd="2" destOrd="0" presId="urn:microsoft.com/office/officeart/2005/8/layout/vProcess5"/>
    <dgm:cxn modelId="{A18D0802-009D-1441-B653-B93DFA76FA59}" type="presParOf" srcId="{9BF26AF5-1877-1A4C-B55F-ABB3DBF277AA}" destId="{73354C87-B442-D640-A1D2-C22855C1F418}" srcOrd="3" destOrd="0" presId="urn:microsoft.com/office/officeart/2005/8/layout/vProcess5"/>
    <dgm:cxn modelId="{6A279914-E5F3-8849-B2B9-D7C31ED0670E}" type="presParOf" srcId="{9BF26AF5-1877-1A4C-B55F-ABB3DBF277AA}" destId="{B6509949-ADB1-7443-8554-97E012995390}" srcOrd="4" destOrd="0" presId="urn:microsoft.com/office/officeart/2005/8/layout/vProcess5"/>
    <dgm:cxn modelId="{5686E9FF-DA41-C646-8737-91D4F6BDB6D9}" type="presParOf" srcId="{9BF26AF5-1877-1A4C-B55F-ABB3DBF277AA}" destId="{37788F9C-34F7-E741-91A0-DE5404FD542D}" srcOrd="5" destOrd="0" presId="urn:microsoft.com/office/officeart/2005/8/layout/vProcess5"/>
    <dgm:cxn modelId="{421D982C-2BC6-1448-BB89-A05047215597}" type="presParOf" srcId="{9BF26AF5-1877-1A4C-B55F-ABB3DBF277AA}" destId="{F3F91D1F-DB7A-1649-8179-0F98024D7D71}" srcOrd="6" destOrd="0" presId="urn:microsoft.com/office/officeart/2005/8/layout/vProcess5"/>
    <dgm:cxn modelId="{62C41824-C0E7-A644-8828-C4AC86EAA257}" type="presParOf" srcId="{9BF26AF5-1877-1A4C-B55F-ABB3DBF277AA}" destId="{C160EFB5-EE82-7945-BA20-87E184F18355}" srcOrd="7" destOrd="0" presId="urn:microsoft.com/office/officeart/2005/8/layout/vProcess5"/>
    <dgm:cxn modelId="{37479C55-4116-D445-A81E-482E251A88BA}" type="presParOf" srcId="{9BF26AF5-1877-1A4C-B55F-ABB3DBF277AA}" destId="{6493559C-598D-F844-9166-27981AB897B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A9CF65-5735-413C-8498-407AE0ACE4BF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80ABD77-80B7-4C64-BD3A-5637A8C3F57F}">
      <dgm:prSet/>
      <dgm:spPr/>
      <dgm:t>
        <a:bodyPr/>
        <a:lstStyle/>
        <a:p>
          <a:r>
            <a:rPr lang="ru-RU"/>
            <a:t>Испанский - второй по популярности изучения язык в мире.</a:t>
          </a:r>
          <a:endParaRPr lang="en-US"/>
        </a:p>
      </dgm:t>
    </dgm:pt>
    <dgm:pt modelId="{218ED49D-ECC7-4D85-8921-B59DCAF35BE1}" type="parTrans" cxnId="{5E48C553-6080-4797-AA3E-31D4266B3F57}">
      <dgm:prSet/>
      <dgm:spPr/>
      <dgm:t>
        <a:bodyPr/>
        <a:lstStyle/>
        <a:p>
          <a:endParaRPr lang="en-US"/>
        </a:p>
      </dgm:t>
    </dgm:pt>
    <dgm:pt modelId="{59A7EA14-4E68-46C3-B420-614720B3AE94}" type="sibTrans" cxnId="{5E48C553-6080-4797-AA3E-31D4266B3F57}">
      <dgm:prSet/>
      <dgm:spPr/>
      <dgm:t>
        <a:bodyPr/>
        <a:lstStyle/>
        <a:p>
          <a:endParaRPr lang="en-US"/>
        </a:p>
      </dgm:t>
    </dgm:pt>
    <dgm:pt modelId="{36DDA58E-5F29-4D9E-8C02-D79CCD372083}">
      <dgm:prSet/>
      <dgm:spPr/>
      <dgm:t>
        <a:bodyPr/>
        <a:lstStyle/>
        <a:p>
          <a:r>
            <a:rPr lang="ru-RU"/>
            <a:t>Одна из причин – простота его освоения: у начинающих не возникает сложностей с произношением и грамматикой.</a:t>
          </a:r>
          <a:endParaRPr lang="en-US"/>
        </a:p>
      </dgm:t>
    </dgm:pt>
    <dgm:pt modelId="{35965B27-25CA-42DB-A94B-96821AC97469}" type="parTrans" cxnId="{0366A940-F466-4EA5-8B09-B0007535AEEE}">
      <dgm:prSet/>
      <dgm:spPr/>
      <dgm:t>
        <a:bodyPr/>
        <a:lstStyle/>
        <a:p>
          <a:endParaRPr lang="en-US"/>
        </a:p>
      </dgm:t>
    </dgm:pt>
    <dgm:pt modelId="{7421194E-5FCF-4DAA-8380-157EA9128CC6}" type="sibTrans" cxnId="{0366A940-F466-4EA5-8B09-B0007535AEEE}">
      <dgm:prSet/>
      <dgm:spPr/>
      <dgm:t>
        <a:bodyPr/>
        <a:lstStyle/>
        <a:p>
          <a:endParaRPr lang="en-US"/>
        </a:p>
      </dgm:t>
    </dgm:pt>
    <dgm:pt modelId="{7685FAB5-FA36-42BF-A020-E8454ECC435F}">
      <dgm:prSet/>
      <dgm:spPr/>
      <dgm:t>
        <a:bodyPr/>
        <a:lstStyle/>
        <a:p>
          <a:r>
            <a:rPr lang="ru-RU"/>
            <a:t>Многие исследователи считают, что вскоре этот язык может и вовсе оттеснить английский и занять почетное первое место среди желающих овладеть иностранным языком. </a:t>
          </a:r>
          <a:endParaRPr lang="en-US"/>
        </a:p>
      </dgm:t>
    </dgm:pt>
    <dgm:pt modelId="{79590344-F3BF-4C4E-BD7B-0FD76CE73F98}" type="parTrans" cxnId="{2F3834C6-2961-4BF7-AB46-58E9E95998E9}">
      <dgm:prSet/>
      <dgm:spPr/>
      <dgm:t>
        <a:bodyPr/>
        <a:lstStyle/>
        <a:p>
          <a:endParaRPr lang="en-US"/>
        </a:p>
      </dgm:t>
    </dgm:pt>
    <dgm:pt modelId="{12F629A5-D430-4743-B361-F369E5D2E400}" type="sibTrans" cxnId="{2F3834C6-2961-4BF7-AB46-58E9E95998E9}">
      <dgm:prSet/>
      <dgm:spPr/>
      <dgm:t>
        <a:bodyPr/>
        <a:lstStyle/>
        <a:p>
          <a:endParaRPr lang="en-US"/>
        </a:p>
      </dgm:t>
    </dgm:pt>
    <dgm:pt modelId="{5CA84776-CD7D-43B4-B3BF-122070B31EB1}" type="pres">
      <dgm:prSet presAssocID="{5FA9CF65-5735-413C-8498-407AE0ACE4BF}" presName="root" presStyleCnt="0">
        <dgm:presLayoutVars>
          <dgm:dir/>
          <dgm:resizeHandles val="exact"/>
        </dgm:presLayoutVars>
      </dgm:prSet>
      <dgm:spPr/>
    </dgm:pt>
    <dgm:pt modelId="{417AEB6B-3A41-4AEA-B97F-66988BB91EDF}" type="pres">
      <dgm:prSet presAssocID="{380ABD77-80B7-4C64-BD3A-5637A8C3F57F}" presName="compNode" presStyleCnt="0"/>
      <dgm:spPr/>
    </dgm:pt>
    <dgm:pt modelId="{1072F7CB-E2FE-4973-ABC9-85853AB27D57}" type="pres">
      <dgm:prSet presAssocID="{380ABD77-80B7-4C64-BD3A-5637A8C3F57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8C5990AA-1695-493C-B27A-510BCF7C6D74}" type="pres">
      <dgm:prSet presAssocID="{380ABD77-80B7-4C64-BD3A-5637A8C3F57F}" presName="spaceRect" presStyleCnt="0"/>
      <dgm:spPr/>
    </dgm:pt>
    <dgm:pt modelId="{FEE4C1FA-FF2C-4BCF-A500-3B2E7540BDA9}" type="pres">
      <dgm:prSet presAssocID="{380ABD77-80B7-4C64-BD3A-5637A8C3F57F}" presName="textRect" presStyleLbl="revTx" presStyleIdx="0" presStyleCnt="3">
        <dgm:presLayoutVars>
          <dgm:chMax val="1"/>
          <dgm:chPref val="1"/>
        </dgm:presLayoutVars>
      </dgm:prSet>
      <dgm:spPr/>
    </dgm:pt>
    <dgm:pt modelId="{5B2729F1-0F5B-4EDD-B130-1C5967E41E4C}" type="pres">
      <dgm:prSet presAssocID="{59A7EA14-4E68-46C3-B420-614720B3AE94}" presName="sibTrans" presStyleCnt="0"/>
      <dgm:spPr/>
    </dgm:pt>
    <dgm:pt modelId="{8E4BE8BE-B064-4A29-8C69-72B8F7229656}" type="pres">
      <dgm:prSet presAssocID="{36DDA58E-5F29-4D9E-8C02-D79CCD372083}" presName="compNode" presStyleCnt="0"/>
      <dgm:spPr/>
    </dgm:pt>
    <dgm:pt modelId="{FEE14EC5-96E9-4C1B-A95F-7EDE4512B4A2}" type="pres">
      <dgm:prSet presAssocID="{36DDA58E-5F29-4D9E-8C02-D79CCD37208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2C5EC188-47A3-4D37-A59A-6702C2BCB401}" type="pres">
      <dgm:prSet presAssocID="{36DDA58E-5F29-4D9E-8C02-D79CCD372083}" presName="spaceRect" presStyleCnt="0"/>
      <dgm:spPr/>
    </dgm:pt>
    <dgm:pt modelId="{A4E492E9-7DAD-40B4-9A67-F180B3218B2D}" type="pres">
      <dgm:prSet presAssocID="{36DDA58E-5F29-4D9E-8C02-D79CCD372083}" presName="textRect" presStyleLbl="revTx" presStyleIdx="1" presStyleCnt="3">
        <dgm:presLayoutVars>
          <dgm:chMax val="1"/>
          <dgm:chPref val="1"/>
        </dgm:presLayoutVars>
      </dgm:prSet>
      <dgm:spPr/>
    </dgm:pt>
    <dgm:pt modelId="{D10AD7D7-2656-4474-9E2E-EE08795CD949}" type="pres">
      <dgm:prSet presAssocID="{7421194E-5FCF-4DAA-8380-157EA9128CC6}" presName="sibTrans" presStyleCnt="0"/>
      <dgm:spPr/>
    </dgm:pt>
    <dgm:pt modelId="{A2137F88-81CC-46E8-AA29-D5A79893074F}" type="pres">
      <dgm:prSet presAssocID="{7685FAB5-FA36-42BF-A020-E8454ECC435F}" presName="compNode" presStyleCnt="0"/>
      <dgm:spPr/>
    </dgm:pt>
    <dgm:pt modelId="{924CFD7C-CB70-46CF-BA2C-ED8084518979}" type="pres">
      <dgm:prSet presAssocID="{7685FAB5-FA36-42BF-A020-E8454ECC435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4B5D1B83-8955-4381-B335-D5EDBC16C144}" type="pres">
      <dgm:prSet presAssocID="{7685FAB5-FA36-42BF-A020-E8454ECC435F}" presName="spaceRect" presStyleCnt="0"/>
      <dgm:spPr/>
    </dgm:pt>
    <dgm:pt modelId="{A42CD60E-1E20-46E9-A539-505594C56AA7}" type="pres">
      <dgm:prSet presAssocID="{7685FAB5-FA36-42BF-A020-E8454ECC435F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366A940-F466-4EA5-8B09-B0007535AEEE}" srcId="{5FA9CF65-5735-413C-8498-407AE0ACE4BF}" destId="{36DDA58E-5F29-4D9E-8C02-D79CCD372083}" srcOrd="1" destOrd="0" parTransId="{35965B27-25CA-42DB-A94B-96821AC97469}" sibTransId="{7421194E-5FCF-4DAA-8380-157EA9128CC6}"/>
    <dgm:cxn modelId="{6A6CAF6B-0A53-4624-8F9B-42A21F21B695}" type="presOf" srcId="{7685FAB5-FA36-42BF-A020-E8454ECC435F}" destId="{A42CD60E-1E20-46E9-A539-505594C56AA7}" srcOrd="0" destOrd="0" presId="urn:microsoft.com/office/officeart/2018/2/layout/IconLabelList"/>
    <dgm:cxn modelId="{5E48C553-6080-4797-AA3E-31D4266B3F57}" srcId="{5FA9CF65-5735-413C-8498-407AE0ACE4BF}" destId="{380ABD77-80B7-4C64-BD3A-5637A8C3F57F}" srcOrd="0" destOrd="0" parTransId="{218ED49D-ECC7-4D85-8921-B59DCAF35BE1}" sibTransId="{59A7EA14-4E68-46C3-B420-614720B3AE94}"/>
    <dgm:cxn modelId="{F409CC81-207D-44FD-93A2-FD63673EF3A8}" type="presOf" srcId="{5FA9CF65-5735-413C-8498-407AE0ACE4BF}" destId="{5CA84776-CD7D-43B4-B3BF-122070B31EB1}" srcOrd="0" destOrd="0" presId="urn:microsoft.com/office/officeart/2018/2/layout/IconLabelList"/>
    <dgm:cxn modelId="{009923A0-A9EE-4CCF-8082-B5F3CA73FEDD}" type="presOf" srcId="{380ABD77-80B7-4C64-BD3A-5637A8C3F57F}" destId="{FEE4C1FA-FF2C-4BCF-A500-3B2E7540BDA9}" srcOrd="0" destOrd="0" presId="urn:microsoft.com/office/officeart/2018/2/layout/IconLabelList"/>
    <dgm:cxn modelId="{3FA74ABB-19A6-40C0-88AA-73365C2FE17C}" type="presOf" srcId="{36DDA58E-5F29-4D9E-8C02-D79CCD372083}" destId="{A4E492E9-7DAD-40B4-9A67-F180B3218B2D}" srcOrd="0" destOrd="0" presId="urn:microsoft.com/office/officeart/2018/2/layout/IconLabelList"/>
    <dgm:cxn modelId="{2F3834C6-2961-4BF7-AB46-58E9E95998E9}" srcId="{5FA9CF65-5735-413C-8498-407AE0ACE4BF}" destId="{7685FAB5-FA36-42BF-A020-E8454ECC435F}" srcOrd="2" destOrd="0" parTransId="{79590344-F3BF-4C4E-BD7B-0FD76CE73F98}" sibTransId="{12F629A5-D430-4743-B361-F369E5D2E400}"/>
    <dgm:cxn modelId="{906D783D-C512-4136-9AF0-10C86C31A995}" type="presParOf" srcId="{5CA84776-CD7D-43B4-B3BF-122070B31EB1}" destId="{417AEB6B-3A41-4AEA-B97F-66988BB91EDF}" srcOrd="0" destOrd="0" presId="urn:microsoft.com/office/officeart/2018/2/layout/IconLabelList"/>
    <dgm:cxn modelId="{A09907BC-B184-4E51-B90E-F76193BEDB15}" type="presParOf" srcId="{417AEB6B-3A41-4AEA-B97F-66988BB91EDF}" destId="{1072F7CB-E2FE-4973-ABC9-85853AB27D57}" srcOrd="0" destOrd="0" presId="urn:microsoft.com/office/officeart/2018/2/layout/IconLabelList"/>
    <dgm:cxn modelId="{36E4DF59-7162-4B91-9B2F-3AE9F0E47655}" type="presParOf" srcId="{417AEB6B-3A41-4AEA-B97F-66988BB91EDF}" destId="{8C5990AA-1695-493C-B27A-510BCF7C6D74}" srcOrd="1" destOrd="0" presId="urn:microsoft.com/office/officeart/2018/2/layout/IconLabelList"/>
    <dgm:cxn modelId="{C77B4409-8867-4A25-BCD4-D01583E713F2}" type="presParOf" srcId="{417AEB6B-3A41-4AEA-B97F-66988BB91EDF}" destId="{FEE4C1FA-FF2C-4BCF-A500-3B2E7540BDA9}" srcOrd="2" destOrd="0" presId="urn:microsoft.com/office/officeart/2018/2/layout/IconLabelList"/>
    <dgm:cxn modelId="{1BC694DB-DE23-4555-AEB2-A1E098EEF193}" type="presParOf" srcId="{5CA84776-CD7D-43B4-B3BF-122070B31EB1}" destId="{5B2729F1-0F5B-4EDD-B130-1C5967E41E4C}" srcOrd="1" destOrd="0" presId="urn:microsoft.com/office/officeart/2018/2/layout/IconLabelList"/>
    <dgm:cxn modelId="{82D3E466-34FC-4278-8491-B5D0836B4E1F}" type="presParOf" srcId="{5CA84776-CD7D-43B4-B3BF-122070B31EB1}" destId="{8E4BE8BE-B064-4A29-8C69-72B8F7229656}" srcOrd="2" destOrd="0" presId="urn:microsoft.com/office/officeart/2018/2/layout/IconLabelList"/>
    <dgm:cxn modelId="{CD063E83-94C3-43FF-A34C-5E18E6493018}" type="presParOf" srcId="{8E4BE8BE-B064-4A29-8C69-72B8F7229656}" destId="{FEE14EC5-96E9-4C1B-A95F-7EDE4512B4A2}" srcOrd="0" destOrd="0" presId="urn:microsoft.com/office/officeart/2018/2/layout/IconLabelList"/>
    <dgm:cxn modelId="{42266F9D-149B-4D78-8685-AF4427C65C7B}" type="presParOf" srcId="{8E4BE8BE-B064-4A29-8C69-72B8F7229656}" destId="{2C5EC188-47A3-4D37-A59A-6702C2BCB401}" srcOrd="1" destOrd="0" presId="urn:microsoft.com/office/officeart/2018/2/layout/IconLabelList"/>
    <dgm:cxn modelId="{7E1230C1-0B80-41C9-944C-745B8C33D986}" type="presParOf" srcId="{8E4BE8BE-B064-4A29-8C69-72B8F7229656}" destId="{A4E492E9-7DAD-40B4-9A67-F180B3218B2D}" srcOrd="2" destOrd="0" presId="urn:microsoft.com/office/officeart/2018/2/layout/IconLabelList"/>
    <dgm:cxn modelId="{FFFF2B2D-0228-4FBE-A1D8-54484E4DE1C3}" type="presParOf" srcId="{5CA84776-CD7D-43B4-B3BF-122070B31EB1}" destId="{D10AD7D7-2656-4474-9E2E-EE08795CD949}" srcOrd="3" destOrd="0" presId="urn:microsoft.com/office/officeart/2018/2/layout/IconLabelList"/>
    <dgm:cxn modelId="{99FF718B-41D7-4C80-9E7A-4D36B602589D}" type="presParOf" srcId="{5CA84776-CD7D-43B4-B3BF-122070B31EB1}" destId="{A2137F88-81CC-46E8-AA29-D5A79893074F}" srcOrd="4" destOrd="0" presId="urn:microsoft.com/office/officeart/2018/2/layout/IconLabelList"/>
    <dgm:cxn modelId="{490CBE89-3E91-4391-B420-9E295729E836}" type="presParOf" srcId="{A2137F88-81CC-46E8-AA29-D5A79893074F}" destId="{924CFD7C-CB70-46CF-BA2C-ED8084518979}" srcOrd="0" destOrd="0" presId="urn:microsoft.com/office/officeart/2018/2/layout/IconLabelList"/>
    <dgm:cxn modelId="{C7285F6B-8486-4969-84AE-AB43045EC32D}" type="presParOf" srcId="{A2137F88-81CC-46E8-AA29-D5A79893074F}" destId="{4B5D1B83-8955-4381-B335-D5EDBC16C144}" srcOrd="1" destOrd="0" presId="urn:microsoft.com/office/officeart/2018/2/layout/IconLabelList"/>
    <dgm:cxn modelId="{90920B84-C8EB-4790-B5D1-7000C8C1682E}" type="presParOf" srcId="{A2137F88-81CC-46E8-AA29-D5A79893074F}" destId="{A42CD60E-1E20-46E9-A539-505594C56AA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7FB530F-62F9-4C85-A339-E40279E88948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9AA0C7F1-FA46-4F06-98B0-D6169FC7AF33}">
      <dgm:prSet/>
      <dgm:spPr/>
      <dgm:t>
        <a:bodyPr/>
        <a:lstStyle/>
        <a:p>
          <a:pPr>
            <a:defRPr cap="all"/>
          </a:pPr>
          <a:r>
            <a:rPr lang="ru-RU"/>
            <a:t>Очно: 4 года</a:t>
          </a:r>
          <a:endParaRPr lang="en-US"/>
        </a:p>
      </dgm:t>
    </dgm:pt>
    <dgm:pt modelId="{11D17232-21F2-4E34-A125-69582EBDC0A8}" type="parTrans" cxnId="{FE19C0B3-3082-45D9-9B91-FCAC903ED0FB}">
      <dgm:prSet/>
      <dgm:spPr/>
      <dgm:t>
        <a:bodyPr/>
        <a:lstStyle/>
        <a:p>
          <a:endParaRPr lang="en-US"/>
        </a:p>
      </dgm:t>
    </dgm:pt>
    <dgm:pt modelId="{034ED2A1-B257-4631-8572-E522B1F1791E}" type="sibTrans" cxnId="{FE19C0B3-3082-45D9-9B91-FCAC903ED0FB}">
      <dgm:prSet/>
      <dgm:spPr/>
      <dgm:t>
        <a:bodyPr/>
        <a:lstStyle/>
        <a:p>
          <a:endParaRPr lang="en-US"/>
        </a:p>
      </dgm:t>
    </dgm:pt>
    <dgm:pt modelId="{5FF95F11-1846-4E46-B66D-0F94A87CEAE3}">
      <dgm:prSet/>
      <dgm:spPr/>
      <dgm:t>
        <a:bodyPr/>
        <a:lstStyle/>
        <a:p>
          <a:pPr>
            <a:defRPr cap="all"/>
          </a:pPr>
          <a:r>
            <a:rPr lang="ru-RU"/>
            <a:t>Очно-заочно: 4 года 6 месяцев </a:t>
          </a:r>
          <a:endParaRPr lang="en-US"/>
        </a:p>
      </dgm:t>
    </dgm:pt>
    <dgm:pt modelId="{62497DBD-F473-4D4D-89EF-9CE19AA10AAB}" type="parTrans" cxnId="{AAEAF7A1-385B-4765-9A25-16D575F7B1A4}">
      <dgm:prSet/>
      <dgm:spPr/>
      <dgm:t>
        <a:bodyPr/>
        <a:lstStyle/>
        <a:p>
          <a:endParaRPr lang="en-US"/>
        </a:p>
      </dgm:t>
    </dgm:pt>
    <dgm:pt modelId="{8E7ACAAF-CCEE-41FB-85EC-8707C59A430E}" type="sibTrans" cxnId="{AAEAF7A1-385B-4765-9A25-16D575F7B1A4}">
      <dgm:prSet/>
      <dgm:spPr/>
      <dgm:t>
        <a:bodyPr/>
        <a:lstStyle/>
        <a:p>
          <a:endParaRPr lang="en-US"/>
        </a:p>
      </dgm:t>
    </dgm:pt>
    <dgm:pt modelId="{22DAA592-5B22-4AB3-B475-65D32BCE2E6E}" type="pres">
      <dgm:prSet presAssocID="{47FB530F-62F9-4C85-A339-E40279E88948}" presName="root" presStyleCnt="0">
        <dgm:presLayoutVars>
          <dgm:dir/>
          <dgm:resizeHandles val="exact"/>
        </dgm:presLayoutVars>
      </dgm:prSet>
      <dgm:spPr/>
    </dgm:pt>
    <dgm:pt modelId="{FEA33352-2304-426C-9837-A8EDC87FD099}" type="pres">
      <dgm:prSet presAssocID="{9AA0C7F1-FA46-4F06-98B0-D6169FC7AF33}" presName="compNode" presStyleCnt="0"/>
      <dgm:spPr/>
    </dgm:pt>
    <dgm:pt modelId="{F1152DD4-CD9A-4026-A58F-EEB2DD02437B}" type="pres">
      <dgm:prSet presAssocID="{9AA0C7F1-FA46-4F06-98B0-D6169FC7AF33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E29BF254-C0C4-4FF5-9495-9588C37AD79E}" type="pres">
      <dgm:prSet presAssocID="{9AA0C7F1-FA46-4F06-98B0-D6169FC7AF3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F70B2E5-1148-401F-B6AC-F59F97BEA790}" type="pres">
      <dgm:prSet presAssocID="{9AA0C7F1-FA46-4F06-98B0-D6169FC7AF33}" presName="spaceRect" presStyleCnt="0"/>
      <dgm:spPr/>
    </dgm:pt>
    <dgm:pt modelId="{BA74F31A-CA09-4A82-86FC-D7FBFBEF5789}" type="pres">
      <dgm:prSet presAssocID="{9AA0C7F1-FA46-4F06-98B0-D6169FC7AF33}" presName="textRect" presStyleLbl="revTx" presStyleIdx="0" presStyleCnt="2">
        <dgm:presLayoutVars>
          <dgm:chMax val="1"/>
          <dgm:chPref val="1"/>
        </dgm:presLayoutVars>
      </dgm:prSet>
      <dgm:spPr/>
    </dgm:pt>
    <dgm:pt modelId="{B83F5B53-A8A6-41A6-88F2-F01007A0E8C2}" type="pres">
      <dgm:prSet presAssocID="{034ED2A1-B257-4631-8572-E522B1F1791E}" presName="sibTrans" presStyleCnt="0"/>
      <dgm:spPr/>
    </dgm:pt>
    <dgm:pt modelId="{B404A41A-D05C-4A88-95B6-F0238288B46C}" type="pres">
      <dgm:prSet presAssocID="{5FF95F11-1846-4E46-B66D-0F94A87CEAE3}" presName="compNode" presStyleCnt="0"/>
      <dgm:spPr/>
    </dgm:pt>
    <dgm:pt modelId="{AC180567-55F0-4B2E-99E4-9E2406B5A080}" type="pres">
      <dgm:prSet presAssocID="{5FF95F11-1846-4E46-B66D-0F94A87CEAE3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4E263D22-68BB-4599-BB76-58502FC2531F}" type="pres">
      <dgm:prSet presAssocID="{5FF95F11-1846-4E46-B66D-0F94A87CEAE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BA2E6BA2-B060-4989-B7EB-F492054FA9BB}" type="pres">
      <dgm:prSet presAssocID="{5FF95F11-1846-4E46-B66D-0F94A87CEAE3}" presName="spaceRect" presStyleCnt="0"/>
      <dgm:spPr/>
    </dgm:pt>
    <dgm:pt modelId="{01A8D4A1-2653-4397-B61D-F5863CAEE956}" type="pres">
      <dgm:prSet presAssocID="{5FF95F11-1846-4E46-B66D-0F94A87CEAE3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01BAD517-3AB6-4FD2-91D8-DDF019179F52}" type="presOf" srcId="{5FF95F11-1846-4E46-B66D-0F94A87CEAE3}" destId="{01A8D4A1-2653-4397-B61D-F5863CAEE956}" srcOrd="0" destOrd="0" presId="urn:microsoft.com/office/officeart/2018/5/layout/IconLeafLabelList"/>
    <dgm:cxn modelId="{3CB5352E-4111-4FDD-B6E0-96BEEBD252C1}" type="presOf" srcId="{9AA0C7F1-FA46-4F06-98B0-D6169FC7AF33}" destId="{BA74F31A-CA09-4A82-86FC-D7FBFBEF5789}" srcOrd="0" destOrd="0" presId="urn:microsoft.com/office/officeart/2018/5/layout/IconLeafLabelList"/>
    <dgm:cxn modelId="{952DB287-30ED-4F7E-8F88-6C347EF54F85}" type="presOf" srcId="{47FB530F-62F9-4C85-A339-E40279E88948}" destId="{22DAA592-5B22-4AB3-B475-65D32BCE2E6E}" srcOrd="0" destOrd="0" presId="urn:microsoft.com/office/officeart/2018/5/layout/IconLeafLabelList"/>
    <dgm:cxn modelId="{AAEAF7A1-385B-4765-9A25-16D575F7B1A4}" srcId="{47FB530F-62F9-4C85-A339-E40279E88948}" destId="{5FF95F11-1846-4E46-B66D-0F94A87CEAE3}" srcOrd="1" destOrd="0" parTransId="{62497DBD-F473-4D4D-89EF-9CE19AA10AAB}" sibTransId="{8E7ACAAF-CCEE-41FB-85EC-8707C59A430E}"/>
    <dgm:cxn modelId="{FE19C0B3-3082-45D9-9B91-FCAC903ED0FB}" srcId="{47FB530F-62F9-4C85-A339-E40279E88948}" destId="{9AA0C7F1-FA46-4F06-98B0-D6169FC7AF33}" srcOrd="0" destOrd="0" parTransId="{11D17232-21F2-4E34-A125-69582EBDC0A8}" sibTransId="{034ED2A1-B257-4631-8572-E522B1F1791E}"/>
    <dgm:cxn modelId="{C1BE165F-F485-45E3-94F2-7A201389F4E3}" type="presParOf" srcId="{22DAA592-5B22-4AB3-B475-65D32BCE2E6E}" destId="{FEA33352-2304-426C-9837-A8EDC87FD099}" srcOrd="0" destOrd="0" presId="urn:microsoft.com/office/officeart/2018/5/layout/IconLeafLabelList"/>
    <dgm:cxn modelId="{31CA9544-3B1F-4398-B4AF-ECA15897844D}" type="presParOf" srcId="{FEA33352-2304-426C-9837-A8EDC87FD099}" destId="{F1152DD4-CD9A-4026-A58F-EEB2DD02437B}" srcOrd="0" destOrd="0" presId="urn:microsoft.com/office/officeart/2018/5/layout/IconLeafLabelList"/>
    <dgm:cxn modelId="{581CD3E3-510A-4A28-90D9-F62F0921D43C}" type="presParOf" srcId="{FEA33352-2304-426C-9837-A8EDC87FD099}" destId="{E29BF254-C0C4-4FF5-9495-9588C37AD79E}" srcOrd="1" destOrd="0" presId="urn:microsoft.com/office/officeart/2018/5/layout/IconLeafLabelList"/>
    <dgm:cxn modelId="{5997B7B7-35B1-4CE5-829D-90AE2399969D}" type="presParOf" srcId="{FEA33352-2304-426C-9837-A8EDC87FD099}" destId="{DF70B2E5-1148-401F-B6AC-F59F97BEA790}" srcOrd="2" destOrd="0" presId="urn:microsoft.com/office/officeart/2018/5/layout/IconLeafLabelList"/>
    <dgm:cxn modelId="{62CCBA13-E409-427C-A41A-7A70F1FDFB52}" type="presParOf" srcId="{FEA33352-2304-426C-9837-A8EDC87FD099}" destId="{BA74F31A-CA09-4A82-86FC-D7FBFBEF5789}" srcOrd="3" destOrd="0" presId="urn:microsoft.com/office/officeart/2018/5/layout/IconLeafLabelList"/>
    <dgm:cxn modelId="{92AAE3E2-A4F5-438A-9BDB-DFC5A46248B9}" type="presParOf" srcId="{22DAA592-5B22-4AB3-B475-65D32BCE2E6E}" destId="{B83F5B53-A8A6-41A6-88F2-F01007A0E8C2}" srcOrd="1" destOrd="0" presId="urn:microsoft.com/office/officeart/2018/5/layout/IconLeafLabelList"/>
    <dgm:cxn modelId="{B34751FC-7828-40A1-8E4B-CE8BACCA150F}" type="presParOf" srcId="{22DAA592-5B22-4AB3-B475-65D32BCE2E6E}" destId="{B404A41A-D05C-4A88-95B6-F0238288B46C}" srcOrd="2" destOrd="0" presId="urn:microsoft.com/office/officeart/2018/5/layout/IconLeafLabelList"/>
    <dgm:cxn modelId="{B6DAA608-1BDA-41AA-960D-46FC9AA801C0}" type="presParOf" srcId="{B404A41A-D05C-4A88-95B6-F0238288B46C}" destId="{AC180567-55F0-4B2E-99E4-9E2406B5A080}" srcOrd="0" destOrd="0" presId="urn:microsoft.com/office/officeart/2018/5/layout/IconLeafLabelList"/>
    <dgm:cxn modelId="{568BB38B-05E4-4565-95BC-473E64478852}" type="presParOf" srcId="{B404A41A-D05C-4A88-95B6-F0238288B46C}" destId="{4E263D22-68BB-4599-BB76-58502FC2531F}" srcOrd="1" destOrd="0" presId="urn:microsoft.com/office/officeart/2018/5/layout/IconLeafLabelList"/>
    <dgm:cxn modelId="{784A1CC5-AAAD-4147-ACE0-BA0D8135A94A}" type="presParOf" srcId="{B404A41A-D05C-4A88-95B6-F0238288B46C}" destId="{BA2E6BA2-B060-4989-B7EB-F492054FA9BB}" srcOrd="2" destOrd="0" presId="urn:microsoft.com/office/officeart/2018/5/layout/IconLeafLabelList"/>
    <dgm:cxn modelId="{839FB95E-D3A3-4F0D-BBDE-AE37B45AC24C}" type="presParOf" srcId="{B404A41A-D05C-4A88-95B6-F0238288B46C}" destId="{01A8D4A1-2653-4397-B61D-F5863CAEE956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704F435-5564-45E8-BAD6-C5D439165406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A6CC1A2-3494-4FAE-999F-7E1A1E671919}">
      <dgm:prSet/>
      <dgm:spPr/>
      <dgm:t>
        <a:bodyPr/>
        <a:lstStyle/>
        <a:p>
          <a:r>
            <a:rPr lang="ru-RU"/>
            <a:t>Русский язык</a:t>
          </a:r>
          <a:endParaRPr lang="en-US"/>
        </a:p>
      </dgm:t>
    </dgm:pt>
    <dgm:pt modelId="{DF85C4E0-AC45-4894-B816-59ACABAAA1A5}" type="parTrans" cxnId="{79657E76-C974-4344-81B3-DBB7FD0B5371}">
      <dgm:prSet/>
      <dgm:spPr/>
      <dgm:t>
        <a:bodyPr/>
        <a:lstStyle/>
        <a:p>
          <a:endParaRPr lang="en-US"/>
        </a:p>
      </dgm:t>
    </dgm:pt>
    <dgm:pt modelId="{DC12686B-CA4E-4B10-8238-19AF24002B7E}" type="sibTrans" cxnId="{79657E76-C974-4344-81B3-DBB7FD0B5371}">
      <dgm:prSet/>
      <dgm:spPr/>
      <dgm:t>
        <a:bodyPr/>
        <a:lstStyle/>
        <a:p>
          <a:endParaRPr lang="en-US"/>
        </a:p>
      </dgm:t>
    </dgm:pt>
    <dgm:pt modelId="{675EB226-BBCD-4AC7-A1A7-021FE201BE75}">
      <dgm:prSet/>
      <dgm:spPr/>
      <dgm:t>
        <a:bodyPr/>
        <a:lstStyle/>
        <a:p>
          <a:r>
            <a:rPr lang="ru-RU"/>
            <a:t>Обществознание</a:t>
          </a:r>
          <a:endParaRPr lang="en-US"/>
        </a:p>
      </dgm:t>
    </dgm:pt>
    <dgm:pt modelId="{BDCC5D90-2249-432D-AA91-FABC6664D1E4}" type="parTrans" cxnId="{271638B4-06AD-409E-901E-606E74885C0D}">
      <dgm:prSet/>
      <dgm:spPr/>
      <dgm:t>
        <a:bodyPr/>
        <a:lstStyle/>
        <a:p>
          <a:endParaRPr lang="en-US"/>
        </a:p>
      </dgm:t>
    </dgm:pt>
    <dgm:pt modelId="{1B2CD0DB-96CC-4521-BC43-A2F390F589E4}" type="sibTrans" cxnId="{271638B4-06AD-409E-901E-606E74885C0D}">
      <dgm:prSet/>
      <dgm:spPr/>
      <dgm:t>
        <a:bodyPr/>
        <a:lstStyle/>
        <a:p>
          <a:endParaRPr lang="en-US"/>
        </a:p>
      </dgm:t>
    </dgm:pt>
    <dgm:pt modelId="{C33E9831-F426-4962-88F4-B7AC87B6C215}">
      <dgm:prSet/>
      <dgm:spPr/>
      <dgm:t>
        <a:bodyPr/>
        <a:lstStyle/>
        <a:p>
          <a:r>
            <a:rPr lang="ru-RU"/>
            <a:t>Иностранный язык</a:t>
          </a:r>
          <a:endParaRPr lang="en-US"/>
        </a:p>
      </dgm:t>
    </dgm:pt>
    <dgm:pt modelId="{4CB0053A-5AD4-42AD-9575-B20852B5EA06}" type="parTrans" cxnId="{A256437A-7A4F-4F98-BB8D-8F796FE0943B}">
      <dgm:prSet/>
      <dgm:spPr/>
      <dgm:t>
        <a:bodyPr/>
        <a:lstStyle/>
        <a:p>
          <a:endParaRPr lang="en-US"/>
        </a:p>
      </dgm:t>
    </dgm:pt>
    <dgm:pt modelId="{B4E5BE7C-8201-4789-875F-6FBEEB9C03A1}" type="sibTrans" cxnId="{A256437A-7A4F-4F98-BB8D-8F796FE0943B}">
      <dgm:prSet/>
      <dgm:spPr/>
      <dgm:t>
        <a:bodyPr/>
        <a:lstStyle/>
        <a:p>
          <a:endParaRPr lang="en-US"/>
        </a:p>
      </dgm:t>
    </dgm:pt>
    <dgm:pt modelId="{C3D35B1A-E5D1-FE4D-8ADF-A8CCB396882F}" type="pres">
      <dgm:prSet presAssocID="{5704F435-5564-45E8-BAD6-C5D439165406}" presName="cycle" presStyleCnt="0">
        <dgm:presLayoutVars>
          <dgm:dir/>
          <dgm:resizeHandles val="exact"/>
        </dgm:presLayoutVars>
      </dgm:prSet>
      <dgm:spPr/>
    </dgm:pt>
    <dgm:pt modelId="{D71FBB2E-02AB-CE46-825D-1B1BBEBF1229}" type="pres">
      <dgm:prSet presAssocID="{CA6CC1A2-3494-4FAE-999F-7E1A1E671919}" presName="node" presStyleLbl="node1" presStyleIdx="0" presStyleCnt="3">
        <dgm:presLayoutVars>
          <dgm:bulletEnabled val="1"/>
        </dgm:presLayoutVars>
      </dgm:prSet>
      <dgm:spPr/>
    </dgm:pt>
    <dgm:pt modelId="{1FA4F845-C303-0449-8D1A-18A9E8D9EC4D}" type="pres">
      <dgm:prSet presAssocID="{CA6CC1A2-3494-4FAE-999F-7E1A1E671919}" presName="spNode" presStyleCnt="0"/>
      <dgm:spPr/>
    </dgm:pt>
    <dgm:pt modelId="{21B46FBF-CD99-7640-A6B9-82FB4DDC88C0}" type="pres">
      <dgm:prSet presAssocID="{DC12686B-CA4E-4B10-8238-19AF24002B7E}" presName="sibTrans" presStyleLbl="sibTrans1D1" presStyleIdx="0" presStyleCnt="3"/>
      <dgm:spPr/>
    </dgm:pt>
    <dgm:pt modelId="{35FA4A7B-84AE-9D42-8A94-4BD0FC0B775D}" type="pres">
      <dgm:prSet presAssocID="{675EB226-BBCD-4AC7-A1A7-021FE201BE75}" presName="node" presStyleLbl="node1" presStyleIdx="1" presStyleCnt="3">
        <dgm:presLayoutVars>
          <dgm:bulletEnabled val="1"/>
        </dgm:presLayoutVars>
      </dgm:prSet>
      <dgm:spPr/>
    </dgm:pt>
    <dgm:pt modelId="{66B76345-FF59-904B-A41C-A0EDDAADEA81}" type="pres">
      <dgm:prSet presAssocID="{675EB226-BBCD-4AC7-A1A7-021FE201BE75}" presName="spNode" presStyleCnt="0"/>
      <dgm:spPr/>
    </dgm:pt>
    <dgm:pt modelId="{F4FD25D3-E87D-E943-88FD-F88E7F61D7B4}" type="pres">
      <dgm:prSet presAssocID="{1B2CD0DB-96CC-4521-BC43-A2F390F589E4}" presName="sibTrans" presStyleLbl="sibTrans1D1" presStyleIdx="1" presStyleCnt="3"/>
      <dgm:spPr/>
    </dgm:pt>
    <dgm:pt modelId="{43CCD01B-CA2C-874D-8473-738E4AC68713}" type="pres">
      <dgm:prSet presAssocID="{C33E9831-F426-4962-88F4-B7AC87B6C215}" presName="node" presStyleLbl="node1" presStyleIdx="2" presStyleCnt="3">
        <dgm:presLayoutVars>
          <dgm:bulletEnabled val="1"/>
        </dgm:presLayoutVars>
      </dgm:prSet>
      <dgm:spPr/>
    </dgm:pt>
    <dgm:pt modelId="{293E6F0C-13ED-EB4A-81FF-9AAFD8F44992}" type="pres">
      <dgm:prSet presAssocID="{C33E9831-F426-4962-88F4-B7AC87B6C215}" presName="spNode" presStyleCnt="0"/>
      <dgm:spPr/>
    </dgm:pt>
    <dgm:pt modelId="{033853F6-9184-014C-8E4A-0B1E03A68DD7}" type="pres">
      <dgm:prSet presAssocID="{B4E5BE7C-8201-4789-875F-6FBEEB9C03A1}" presName="sibTrans" presStyleLbl="sibTrans1D1" presStyleIdx="2" presStyleCnt="3"/>
      <dgm:spPr/>
    </dgm:pt>
  </dgm:ptLst>
  <dgm:cxnLst>
    <dgm:cxn modelId="{79657E76-C974-4344-81B3-DBB7FD0B5371}" srcId="{5704F435-5564-45E8-BAD6-C5D439165406}" destId="{CA6CC1A2-3494-4FAE-999F-7E1A1E671919}" srcOrd="0" destOrd="0" parTransId="{DF85C4E0-AC45-4894-B816-59ACABAAA1A5}" sibTransId="{DC12686B-CA4E-4B10-8238-19AF24002B7E}"/>
    <dgm:cxn modelId="{3B3E1457-5CAF-FA4E-AE9C-C65F473B247A}" type="presOf" srcId="{675EB226-BBCD-4AC7-A1A7-021FE201BE75}" destId="{35FA4A7B-84AE-9D42-8A94-4BD0FC0B775D}" srcOrd="0" destOrd="0" presId="urn:microsoft.com/office/officeart/2005/8/layout/cycle6"/>
    <dgm:cxn modelId="{A256437A-7A4F-4F98-BB8D-8F796FE0943B}" srcId="{5704F435-5564-45E8-BAD6-C5D439165406}" destId="{C33E9831-F426-4962-88F4-B7AC87B6C215}" srcOrd="2" destOrd="0" parTransId="{4CB0053A-5AD4-42AD-9575-B20852B5EA06}" sibTransId="{B4E5BE7C-8201-4789-875F-6FBEEB9C03A1}"/>
    <dgm:cxn modelId="{6C806381-5EB3-CE4F-A67D-E5F5FEB06A4A}" type="presOf" srcId="{CA6CC1A2-3494-4FAE-999F-7E1A1E671919}" destId="{D71FBB2E-02AB-CE46-825D-1B1BBEBF1229}" srcOrd="0" destOrd="0" presId="urn:microsoft.com/office/officeart/2005/8/layout/cycle6"/>
    <dgm:cxn modelId="{03DEC088-639F-A54F-9506-81689C854EC8}" type="presOf" srcId="{5704F435-5564-45E8-BAD6-C5D439165406}" destId="{C3D35B1A-E5D1-FE4D-8ADF-A8CCB396882F}" srcOrd="0" destOrd="0" presId="urn:microsoft.com/office/officeart/2005/8/layout/cycle6"/>
    <dgm:cxn modelId="{470E1389-13E3-244D-BB07-D527F4DAF398}" type="presOf" srcId="{1B2CD0DB-96CC-4521-BC43-A2F390F589E4}" destId="{F4FD25D3-E87D-E943-88FD-F88E7F61D7B4}" srcOrd="0" destOrd="0" presId="urn:microsoft.com/office/officeart/2005/8/layout/cycle6"/>
    <dgm:cxn modelId="{F99DD1A0-CCFA-1947-8B70-332C757B6EE7}" type="presOf" srcId="{DC12686B-CA4E-4B10-8238-19AF24002B7E}" destId="{21B46FBF-CD99-7640-A6B9-82FB4DDC88C0}" srcOrd="0" destOrd="0" presId="urn:microsoft.com/office/officeart/2005/8/layout/cycle6"/>
    <dgm:cxn modelId="{935522AE-EFF8-4E41-9859-8AD7A4C0B7E3}" type="presOf" srcId="{B4E5BE7C-8201-4789-875F-6FBEEB9C03A1}" destId="{033853F6-9184-014C-8E4A-0B1E03A68DD7}" srcOrd="0" destOrd="0" presId="urn:microsoft.com/office/officeart/2005/8/layout/cycle6"/>
    <dgm:cxn modelId="{E45DC6B2-A137-F44C-9152-F25765332C48}" type="presOf" srcId="{C33E9831-F426-4962-88F4-B7AC87B6C215}" destId="{43CCD01B-CA2C-874D-8473-738E4AC68713}" srcOrd="0" destOrd="0" presId="urn:microsoft.com/office/officeart/2005/8/layout/cycle6"/>
    <dgm:cxn modelId="{271638B4-06AD-409E-901E-606E74885C0D}" srcId="{5704F435-5564-45E8-BAD6-C5D439165406}" destId="{675EB226-BBCD-4AC7-A1A7-021FE201BE75}" srcOrd="1" destOrd="0" parTransId="{BDCC5D90-2249-432D-AA91-FABC6664D1E4}" sibTransId="{1B2CD0DB-96CC-4521-BC43-A2F390F589E4}"/>
    <dgm:cxn modelId="{B97F752B-193C-764C-A5EE-861EF69D56B0}" type="presParOf" srcId="{C3D35B1A-E5D1-FE4D-8ADF-A8CCB396882F}" destId="{D71FBB2E-02AB-CE46-825D-1B1BBEBF1229}" srcOrd="0" destOrd="0" presId="urn:microsoft.com/office/officeart/2005/8/layout/cycle6"/>
    <dgm:cxn modelId="{7814C514-DA9D-AE48-BE43-A72510C41CD8}" type="presParOf" srcId="{C3D35B1A-E5D1-FE4D-8ADF-A8CCB396882F}" destId="{1FA4F845-C303-0449-8D1A-18A9E8D9EC4D}" srcOrd="1" destOrd="0" presId="urn:microsoft.com/office/officeart/2005/8/layout/cycle6"/>
    <dgm:cxn modelId="{3B51342E-E996-A948-9F8C-7EDBB024B5A1}" type="presParOf" srcId="{C3D35B1A-E5D1-FE4D-8ADF-A8CCB396882F}" destId="{21B46FBF-CD99-7640-A6B9-82FB4DDC88C0}" srcOrd="2" destOrd="0" presId="urn:microsoft.com/office/officeart/2005/8/layout/cycle6"/>
    <dgm:cxn modelId="{F6876845-E394-744E-82ED-593821893A82}" type="presParOf" srcId="{C3D35B1A-E5D1-FE4D-8ADF-A8CCB396882F}" destId="{35FA4A7B-84AE-9D42-8A94-4BD0FC0B775D}" srcOrd="3" destOrd="0" presId="urn:microsoft.com/office/officeart/2005/8/layout/cycle6"/>
    <dgm:cxn modelId="{C41D76B0-4B51-A24E-9B37-E036AF619032}" type="presParOf" srcId="{C3D35B1A-E5D1-FE4D-8ADF-A8CCB396882F}" destId="{66B76345-FF59-904B-A41C-A0EDDAADEA81}" srcOrd="4" destOrd="0" presId="urn:microsoft.com/office/officeart/2005/8/layout/cycle6"/>
    <dgm:cxn modelId="{2F6B5FFF-D2B7-3041-998B-FF25419BEB9F}" type="presParOf" srcId="{C3D35B1A-E5D1-FE4D-8ADF-A8CCB396882F}" destId="{F4FD25D3-E87D-E943-88FD-F88E7F61D7B4}" srcOrd="5" destOrd="0" presId="urn:microsoft.com/office/officeart/2005/8/layout/cycle6"/>
    <dgm:cxn modelId="{94E6ED98-286A-8245-9B58-89EC3B65F82F}" type="presParOf" srcId="{C3D35B1A-E5D1-FE4D-8ADF-A8CCB396882F}" destId="{43CCD01B-CA2C-874D-8473-738E4AC68713}" srcOrd="6" destOrd="0" presId="urn:microsoft.com/office/officeart/2005/8/layout/cycle6"/>
    <dgm:cxn modelId="{11B6D1E9-9D13-A046-AE35-7C9A3E1B5B5E}" type="presParOf" srcId="{C3D35B1A-E5D1-FE4D-8ADF-A8CCB396882F}" destId="{293E6F0C-13ED-EB4A-81FF-9AAFD8F44992}" srcOrd="7" destOrd="0" presId="urn:microsoft.com/office/officeart/2005/8/layout/cycle6"/>
    <dgm:cxn modelId="{BEFF79DA-ACAB-E648-BC3B-64E53A16B4A2}" type="presParOf" srcId="{C3D35B1A-E5D1-FE4D-8ADF-A8CCB396882F}" destId="{033853F6-9184-014C-8E4A-0B1E03A68DD7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86921-DA43-0A40-A828-2B49C76B5A97}">
      <dsp:nvSpPr>
        <dsp:cNvPr id="0" name=""/>
        <dsp:cNvSpPr/>
      </dsp:nvSpPr>
      <dsp:spPr>
        <a:xfrm>
          <a:off x="0" y="0"/>
          <a:ext cx="5358169" cy="16682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Факультет иностранных языков готовит лингвистов высокой квалификации, владеющих несколькими иностранными языками, </a:t>
          </a:r>
          <a:endParaRPr lang="en-US" sz="2000" kern="1200"/>
        </a:p>
      </dsp:txBody>
      <dsp:txXfrm>
        <a:off x="48861" y="48861"/>
        <a:ext cx="3557996" cy="1570529"/>
      </dsp:txXfrm>
    </dsp:sp>
    <dsp:sp modelId="{848EE3DC-406F-4549-8EB6-AC0A59950537}">
      <dsp:nvSpPr>
        <dsp:cNvPr id="0" name=""/>
        <dsp:cNvSpPr/>
      </dsp:nvSpPr>
      <dsp:spPr>
        <a:xfrm>
          <a:off x="472779" y="1946293"/>
          <a:ext cx="5358169" cy="16682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свободно ориентирующихся в отечественной и зарубежной литературе, </a:t>
          </a:r>
          <a:endParaRPr lang="en-US" sz="2000" kern="1200"/>
        </a:p>
      </dsp:txBody>
      <dsp:txXfrm>
        <a:off x="521640" y="1995154"/>
        <a:ext cx="3703304" cy="1570529"/>
      </dsp:txXfrm>
    </dsp:sp>
    <dsp:sp modelId="{ACE82A91-9DB7-2B4E-B4C7-CA2D428E6412}">
      <dsp:nvSpPr>
        <dsp:cNvPr id="0" name=""/>
        <dsp:cNvSpPr/>
      </dsp:nvSpPr>
      <dsp:spPr>
        <a:xfrm>
          <a:off x="945559" y="3892587"/>
          <a:ext cx="5358169" cy="16682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российской и европейской культуре.  </a:t>
          </a:r>
          <a:endParaRPr lang="en-US" sz="2000" kern="1200"/>
        </a:p>
      </dsp:txBody>
      <dsp:txXfrm>
        <a:off x="994420" y="3941448"/>
        <a:ext cx="3703304" cy="1570529"/>
      </dsp:txXfrm>
    </dsp:sp>
    <dsp:sp modelId="{9D1D96BC-DF6D-4D4A-9259-2FB0584D2AA6}">
      <dsp:nvSpPr>
        <dsp:cNvPr id="0" name=""/>
        <dsp:cNvSpPr/>
      </dsp:nvSpPr>
      <dsp:spPr>
        <a:xfrm>
          <a:off x="4273806" y="1265090"/>
          <a:ext cx="1084363" cy="108436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517788" y="1265090"/>
        <a:ext cx="596399" cy="815983"/>
      </dsp:txXfrm>
    </dsp:sp>
    <dsp:sp modelId="{1D1F50E8-D773-A847-AF9C-F7B15FAC6A5C}">
      <dsp:nvSpPr>
        <dsp:cNvPr id="0" name=""/>
        <dsp:cNvSpPr/>
      </dsp:nvSpPr>
      <dsp:spPr>
        <a:xfrm>
          <a:off x="4746585" y="3200262"/>
          <a:ext cx="1084363" cy="108436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990567" y="3200262"/>
        <a:ext cx="596399" cy="8159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938CC-01C5-AB45-93FB-83CE959A95F1}">
      <dsp:nvSpPr>
        <dsp:cNvPr id="0" name=""/>
        <dsp:cNvSpPr/>
      </dsp:nvSpPr>
      <dsp:spPr>
        <a:xfrm>
          <a:off x="242697" y="454"/>
          <a:ext cx="2764913" cy="165894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Наши выпускники востребованы:</a:t>
          </a:r>
          <a:endParaRPr lang="en-US" sz="2200" kern="1200"/>
        </a:p>
      </dsp:txBody>
      <dsp:txXfrm>
        <a:off x="242697" y="454"/>
        <a:ext cx="2764913" cy="1658948"/>
      </dsp:txXfrm>
    </dsp:sp>
    <dsp:sp modelId="{084C4BBD-40B6-4241-8EDF-EE9C78C32295}">
      <dsp:nvSpPr>
        <dsp:cNvPr id="0" name=""/>
        <dsp:cNvSpPr/>
      </dsp:nvSpPr>
      <dsp:spPr>
        <a:xfrm>
          <a:off x="3284102" y="454"/>
          <a:ext cx="2764913" cy="16589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в системе науки и образования, </a:t>
          </a:r>
          <a:endParaRPr lang="en-US" sz="2200" kern="1200"/>
        </a:p>
      </dsp:txBody>
      <dsp:txXfrm>
        <a:off x="3284102" y="454"/>
        <a:ext cx="2764913" cy="1658948"/>
      </dsp:txXfrm>
    </dsp:sp>
    <dsp:sp modelId="{128B0B22-A6B2-6845-95CE-9B97C0CEEB0A}">
      <dsp:nvSpPr>
        <dsp:cNvPr id="0" name=""/>
        <dsp:cNvSpPr/>
      </dsp:nvSpPr>
      <dsp:spPr>
        <a:xfrm>
          <a:off x="242697" y="1935893"/>
          <a:ext cx="2764913" cy="165894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в средствах массовой информации,</a:t>
          </a:r>
          <a:endParaRPr lang="en-US" sz="2200" kern="1200"/>
        </a:p>
      </dsp:txBody>
      <dsp:txXfrm>
        <a:off x="242697" y="1935893"/>
        <a:ext cx="2764913" cy="1658948"/>
      </dsp:txXfrm>
    </dsp:sp>
    <dsp:sp modelId="{A4C83FA4-FD1A-764D-AC96-C5187601DF1B}">
      <dsp:nvSpPr>
        <dsp:cNvPr id="0" name=""/>
        <dsp:cNvSpPr/>
      </dsp:nvSpPr>
      <dsp:spPr>
        <a:xfrm>
          <a:off x="3284102" y="1935893"/>
          <a:ext cx="2764913" cy="16589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на государственной службе, </a:t>
          </a:r>
          <a:endParaRPr lang="en-US" sz="2200" kern="1200"/>
        </a:p>
      </dsp:txBody>
      <dsp:txXfrm>
        <a:off x="3284102" y="1935893"/>
        <a:ext cx="2764913" cy="1658948"/>
      </dsp:txXfrm>
    </dsp:sp>
    <dsp:sp modelId="{0539AE31-CFA4-0143-B508-CFC622E20099}">
      <dsp:nvSpPr>
        <dsp:cNvPr id="0" name=""/>
        <dsp:cNvSpPr/>
      </dsp:nvSpPr>
      <dsp:spPr>
        <a:xfrm>
          <a:off x="242697" y="3871332"/>
          <a:ext cx="2764913" cy="165894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в туристических агентствах,</a:t>
          </a:r>
          <a:endParaRPr lang="en-US" sz="2200" kern="1200"/>
        </a:p>
      </dsp:txBody>
      <dsp:txXfrm>
        <a:off x="242697" y="3871332"/>
        <a:ext cx="2764913" cy="1658948"/>
      </dsp:txXfrm>
    </dsp:sp>
    <dsp:sp modelId="{D351026E-1115-4B4F-8F10-EBD9AAE27686}">
      <dsp:nvSpPr>
        <dsp:cNvPr id="0" name=""/>
        <dsp:cNvSpPr/>
      </dsp:nvSpPr>
      <dsp:spPr>
        <a:xfrm>
          <a:off x="3284102" y="3871332"/>
          <a:ext cx="2764913" cy="165894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в отечественных и иностранных организациях самого разного профиля. </a:t>
          </a:r>
          <a:endParaRPr lang="en-US" sz="2200" kern="1200"/>
        </a:p>
      </dsp:txBody>
      <dsp:txXfrm>
        <a:off x="3284102" y="3871332"/>
        <a:ext cx="2764913" cy="16589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AA34BA-610E-A642-AB0C-5A05F840743C}">
      <dsp:nvSpPr>
        <dsp:cNvPr id="0" name=""/>
        <dsp:cNvSpPr/>
      </dsp:nvSpPr>
      <dsp:spPr>
        <a:xfrm>
          <a:off x="371445" y="0"/>
          <a:ext cx="5560839" cy="5560839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A7BC2B-C5CC-3D49-B82B-F98C5DDD1A73}">
      <dsp:nvSpPr>
        <dsp:cNvPr id="0" name=""/>
        <dsp:cNvSpPr/>
      </dsp:nvSpPr>
      <dsp:spPr>
        <a:xfrm>
          <a:off x="899724" y="528279"/>
          <a:ext cx="2168727" cy="216872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Английский широко распространен на всех континентах земного шара.</a:t>
          </a:r>
          <a:endParaRPr lang="en-US" sz="1500" kern="1200"/>
        </a:p>
      </dsp:txBody>
      <dsp:txXfrm>
        <a:off x="1005593" y="634148"/>
        <a:ext cx="1956989" cy="1956989"/>
      </dsp:txXfrm>
    </dsp:sp>
    <dsp:sp modelId="{07704F3C-BF34-6043-966A-3D076E4E26CC}">
      <dsp:nvSpPr>
        <dsp:cNvPr id="0" name=""/>
        <dsp:cNvSpPr/>
      </dsp:nvSpPr>
      <dsp:spPr>
        <a:xfrm>
          <a:off x="3235277" y="528279"/>
          <a:ext cx="2168727" cy="2168727"/>
        </a:xfrm>
        <a:prstGeom prst="roundRect">
          <a:avLst/>
        </a:prstGeom>
        <a:solidFill>
          <a:schemeClr val="accent5">
            <a:hueOff val="307253"/>
            <a:satOff val="-5999"/>
            <a:lumOff val="1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75 процентов переписки в мире ведется на английском языке.</a:t>
          </a:r>
          <a:endParaRPr lang="en-US" sz="1500" kern="1200"/>
        </a:p>
      </dsp:txBody>
      <dsp:txXfrm>
        <a:off x="3341146" y="634148"/>
        <a:ext cx="1956989" cy="1956989"/>
      </dsp:txXfrm>
    </dsp:sp>
    <dsp:sp modelId="{35D93FB8-1AF1-414E-B264-9E0B5E51A642}">
      <dsp:nvSpPr>
        <dsp:cNvPr id="0" name=""/>
        <dsp:cNvSpPr/>
      </dsp:nvSpPr>
      <dsp:spPr>
        <a:xfrm>
          <a:off x="899724" y="2863832"/>
          <a:ext cx="2168727" cy="2168727"/>
        </a:xfrm>
        <a:prstGeom prst="roundRect">
          <a:avLst/>
        </a:prstGeom>
        <a:solidFill>
          <a:schemeClr val="accent5">
            <a:hueOff val="614507"/>
            <a:satOff val="-11997"/>
            <a:lumOff val="2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Международные документы, литература, статьи, инструкции – по большей части все это тоже пишется и публикуется именно на английском языке.</a:t>
          </a:r>
          <a:endParaRPr lang="en-US" sz="1500" kern="1200"/>
        </a:p>
      </dsp:txBody>
      <dsp:txXfrm>
        <a:off x="1005593" y="2969701"/>
        <a:ext cx="1956989" cy="1956989"/>
      </dsp:txXfrm>
    </dsp:sp>
    <dsp:sp modelId="{4F66AFF0-18FC-8742-9F4D-B7FE15D91B86}">
      <dsp:nvSpPr>
        <dsp:cNvPr id="0" name=""/>
        <dsp:cNvSpPr/>
      </dsp:nvSpPr>
      <dsp:spPr>
        <a:xfrm>
          <a:off x="3235277" y="2863832"/>
          <a:ext cx="2168727" cy="2168727"/>
        </a:xfrm>
        <a:prstGeom prst="roundRect">
          <a:avLst/>
        </a:prstGeom>
        <a:solidFill>
          <a:schemeClr val="accent5">
            <a:hueOff val="921760"/>
            <a:satOff val="-17996"/>
            <a:lumOff val="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Знание английского языка – это дверь в увлекательнейший мир! Умение общаться на английском поможет вам быстрее достичь целей.</a:t>
          </a:r>
          <a:endParaRPr lang="en-US" sz="1500" kern="1200"/>
        </a:p>
      </dsp:txBody>
      <dsp:txXfrm>
        <a:off x="3341146" y="2969701"/>
        <a:ext cx="1956989" cy="19569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7CA3EB-DB4A-E44A-B259-0DAF3D223AFF}">
      <dsp:nvSpPr>
        <dsp:cNvPr id="0" name=""/>
        <dsp:cNvSpPr/>
      </dsp:nvSpPr>
      <dsp:spPr>
        <a:xfrm>
          <a:off x="371445" y="0"/>
          <a:ext cx="5560839" cy="5560839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7371B-760F-9849-B0E0-B07AB2C09DE8}">
      <dsp:nvSpPr>
        <dsp:cNvPr id="0" name=""/>
        <dsp:cNvSpPr/>
      </dsp:nvSpPr>
      <dsp:spPr>
        <a:xfrm>
          <a:off x="899724" y="528279"/>
          <a:ext cx="2168727" cy="216872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Французский — по праву красивейший язык в мире. Его шарм привлекает иностранных туристов в Париж и Францию в целом. </a:t>
          </a:r>
          <a:endParaRPr lang="en-US" sz="1600" kern="1200"/>
        </a:p>
      </dsp:txBody>
      <dsp:txXfrm>
        <a:off x="1005593" y="634148"/>
        <a:ext cx="1956989" cy="1956989"/>
      </dsp:txXfrm>
    </dsp:sp>
    <dsp:sp modelId="{D4757D6E-DB18-564B-A847-4AA14BE84F0E}">
      <dsp:nvSpPr>
        <dsp:cNvPr id="0" name=""/>
        <dsp:cNvSpPr/>
      </dsp:nvSpPr>
      <dsp:spPr>
        <a:xfrm>
          <a:off x="3235277" y="528279"/>
          <a:ext cx="2168727" cy="2168727"/>
        </a:xfrm>
        <a:prstGeom prst="roundRect">
          <a:avLst/>
        </a:prstGeom>
        <a:solidFill>
          <a:schemeClr val="accent5">
            <a:hueOff val="307253"/>
            <a:satOff val="-5999"/>
            <a:lumOff val="1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Сегодня французский — официальный язык Франции, Канады, Монако, Бельгии, Швейцарии и многих других стран. </a:t>
          </a:r>
          <a:endParaRPr lang="en-US" sz="1600" kern="1200"/>
        </a:p>
      </dsp:txBody>
      <dsp:txXfrm>
        <a:off x="3341146" y="634148"/>
        <a:ext cx="1956989" cy="1956989"/>
      </dsp:txXfrm>
    </dsp:sp>
    <dsp:sp modelId="{E501122F-F33A-7244-8621-12B470BA9119}">
      <dsp:nvSpPr>
        <dsp:cNvPr id="0" name=""/>
        <dsp:cNvSpPr/>
      </dsp:nvSpPr>
      <dsp:spPr>
        <a:xfrm>
          <a:off x="899724" y="2863832"/>
          <a:ext cx="2168727" cy="2168727"/>
        </a:xfrm>
        <a:prstGeom prst="roundRect">
          <a:avLst/>
        </a:prstGeom>
        <a:solidFill>
          <a:schemeClr val="accent5">
            <a:hueOff val="614507"/>
            <a:satOff val="-11997"/>
            <a:lumOff val="2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Это один из 6 рабочих в ООН. </a:t>
          </a:r>
          <a:endParaRPr lang="en-US" sz="1600" kern="1200"/>
        </a:p>
      </dsp:txBody>
      <dsp:txXfrm>
        <a:off x="1005593" y="2969701"/>
        <a:ext cx="1956989" cy="1956989"/>
      </dsp:txXfrm>
    </dsp:sp>
    <dsp:sp modelId="{EA1E16E5-F969-9C4C-B220-D7A12E783D4D}">
      <dsp:nvSpPr>
        <dsp:cNvPr id="0" name=""/>
        <dsp:cNvSpPr/>
      </dsp:nvSpPr>
      <dsp:spPr>
        <a:xfrm>
          <a:off x="3235277" y="2863832"/>
          <a:ext cx="2168727" cy="2168727"/>
        </a:xfrm>
        <a:prstGeom prst="roundRect">
          <a:avLst/>
        </a:prstGeom>
        <a:solidFill>
          <a:schemeClr val="accent5">
            <a:hueOff val="921760"/>
            <a:satOff val="-17996"/>
            <a:lumOff val="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Если вы станете изучать французский язык, то ощутите всю его многогранность и неповторимость, самобытность. </a:t>
          </a:r>
          <a:endParaRPr lang="en-US" sz="1600" kern="1200"/>
        </a:p>
      </dsp:txBody>
      <dsp:txXfrm>
        <a:off x="3341146" y="2969701"/>
        <a:ext cx="1956989" cy="19569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3B5D9-586D-4C4A-89DB-D10B706ACF36}">
      <dsp:nvSpPr>
        <dsp:cNvPr id="0" name=""/>
        <dsp:cNvSpPr/>
      </dsp:nvSpPr>
      <dsp:spPr>
        <a:xfrm>
          <a:off x="0" y="0"/>
          <a:ext cx="5347956" cy="16592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Немецкий язык — это язык бизнеса и новаторства. Многие немецкие концерны имеют партнеров по всему миру, а почти половина инновационных компаний базируются на территории Германии.</a:t>
          </a:r>
          <a:endParaRPr lang="en-US" sz="1600" kern="1200"/>
        </a:p>
      </dsp:txBody>
      <dsp:txXfrm>
        <a:off x="48597" y="48597"/>
        <a:ext cx="3557528" cy="1562026"/>
      </dsp:txXfrm>
    </dsp:sp>
    <dsp:sp modelId="{594A8F56-12AE-6B40-8959-1234E484F0CF}">
      <dsp:nvSpPr>
        <dsp:cNvPr id="0" name=""/>
        <dsp:cNvSpPr/>
      </dsp:nvSpPr>
      <dsp:spPr>
        <a:xfrm>
          <a:off x="471878" y="1935757"/>
          <a:ext cx="5347956" cy="16592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Немецкий язык — самый распространенный язык в Европе.</a:t>
          </a:r>
          <a:endParaRPr lang="en-US" sz="1600" kern="1200"/>
        </a:p>
      </dsp:txBody>
      <dsp:txXfrm>
        <a:off x="520475" y="1984354"/>
        <a:ext cx="3700391" cy="1562026"/>
      </dsp:txXfrm>
    </dsp:sp>
    <dsp:sp modelId="{73354C87-B442-D640-A1D2-C22855C1F418}">
      <dsp:nvSpPr>
        <dsp:cNvPr id="0" name=""/>
        <dsp:cNvSpPr/>
      </dsp:nvSpPr>
      <dsp:spPr>
        <a:xfrm>
          <a:off x="943757" y="3871514"/>
          <a:ext cx="5347956" cy="16592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На нем говорят не только в Германии, но и в Австрии, Бельгии, Швейцарии, Люксембурге и Лихтенштейне.</a:t>
          </a:r>
          <a:endParaRPr lang="en-US" sz="1600" kern="1200"/>
        </a:p>
      </dsp:txBody>
      <dsp:txXfrm>
        <a:off x="992354" y="3920111"/>
        <a:ext cx="3700391" cy="1562026"/>
      </dsp:txXfrm>
    </dsp:sp>
    <dsp:sp modelId="{B6509949-ADB1-7443-8554-97E012995390}">
      <dsp:nvSpPr>
        <dsp:cNvPr id="0" name=""/>
        <dsp:cNvSpPr/>
      </dsp:nvSpPr>
      <dsp:spPr>
        <a:xfrm>
          <a:off x="4269463" y="1258242"/>
          <a:ext cx="1078493" cy="107849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512124" y="1258242"/>
        <a:ext cx="593171" cy="811566"/>
      </dsp:txXfrm>
    </dsp:sp>
    <dsp:sp modelId="{37788F9C-34F7-E741-91A0-DE5404FD542D}">
      <dsp:nvSpPr>
        <dsp:cNvPr id="0" name=""/>
        <dsp:cNvSpPr/>
      </dsp:nvSpPr>
      <dsp:spPr>
        <a:xfrm>
          <a:off x="4741342" y="3182937"/>
          <a:ext cx="1078493" cy="107849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984003" y="3182937"/>
        <a:ext cx="593171" cy="8115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3B5D9-586D-4C4A-89DB-D10B706ACF36}">
      <dsp:nvSpPr>
        <dsp:cNvPr id="0" name=""/>
        <dsp:cNvSpPr/>
      </dsp:nvSpPr>
      <dsp:spPr>
        <a:xfrm>
          <a:off x="0" y="0"/>
          <a:ext cx="5347956" cy="16592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i="0" kern="1200">
              <a:solidFill>
                <a:schemeClr val="bg1"/>
              </a:solidFill>
              <a:effectLst/>
              <a:latin typeface="Poppins" panose="020B0502040504020204" pitchFamily="34" charset="0"/>
            </a:rPr>
            <a:t>Арабский язык входит в число самых распространённых в мире, занимая 5 место по числу носителей. Он является родным для 240 миллионов человек, и вторым языком ещё для 30 миллионов. </a:t>
          </a:r>
          <a:endParaRPr lang="en-US" sz="1400" kern="1200">
            <a:solidFill>
              <a:schemeClr val="bg1"/>
            </a:solidFill>
          </a:endParaRPr>
        </a:p>
      </dsp:txBody>
      <dsp:txXfrm>
        <a:off x="48597" y="48597"/>
        <a:ext cx="3557528" cy="1562026"/>
      </dsp:txXfrm>
    </dsp:sp>
    <dsp:sp modelId="{594A8F56-12AE-6B40-8959-1234E484F0CF}">
      <dsp:nvSpPr>
        <dsp:cNvPr id="0" name=""/>
        <dsp:cNvSpPr/>
      </dsp:nvSpPr>
      <dsp:spPr>
        <a:xfrm>
          <a:off x="471878" y="1935757"/>
          <a:ext cx="5347956" cy="16592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i="0" kern="1200">
              <a:solidFill>
                <a:schemeClr val="bg1"/>
              </a:solidFill>
              <a:effectLst/>
              <a:latin typeface="Poppins" pitchFamily="2" charset="0"/>
            </a:rPr>
            <a:t>Этот язык очень стар и очень богат, причём многие понятия, которые можно объяснить на арабском, с трудом поддаются переводу на другие языки. </a:t>
          </a:r>
          <a:endParaRPr lang="en-US" sz="1400" kern="1200">
            <a:solidFill>
              <a:schemeClr val="bg1"/>
            </a:solidFill>
          </a:endParaRPr>
        </a:p>
      </dsp:txBody>
      <dsp:txXfrm>
        <a:off x="520475" y="1984354"/>
        <a:ext cx="3700391" cy="1562026"/>
      </dsp:txXfrm>
    </dsp:sp>
    <dsp:sp modelId="{73354C87-B442-D640-A1D2-C22855C1F418}">
      <dsp:nvSpPr>
        <dsp:cNvPr id="0" name=""/>
        <dsp:cNvSpPr/>
      </dsp:nvSpPr>
      <dsp:spPr>
        <a:xfrm>
          <a:off x="943757" y="3871514"/>
          <a:ext cx="5347956" cy="16592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0" i="0" kern="1200">
              <a:solidFill>
                <a:schemeClr val="bg1"/>
              </a:solidFill>
              <a:effectLst/>
              <a:latin typeface="Roboto Slab"/>
            </a:rPr>
            <a:t>Арабский язык входит в число </a:t>
          </a:r>
          <a:r>
            <a:rPr lang="ru-RU" sz="1400" b="1" i="0" kern="1200">
              <a:solidFill>
                <a:schemeClr val="bg1"/>
              </a:solidFill>
              <a:effectLst/>
              <a:latin typeface="Roboto Slab"/>
            </a:rPr>
            <a:t>6</a:t>
          </a:r>
          <a:r>
            <a:rPr lang="ru-RU" sz="1400" b="0" i="0" kern="1200">
              <a:solidFill>
                <a:schemeClr val="bg1"/>
              </a:solidFill>
              <a:effectLst/>
              <a:latin typeface="Roboto Slab"/>
            </a:rPr>
            <a:t> официальных языков ООН.</a:t>
          </a:r>
        </a:p>
        <a:p>
          <a:pPr algn="l">
            <a:spcBef>
              <a:spcPct val="0"/>
            </a:spcBef>
            <a:buNone/>
          </a:pPr>
          <a:endParaRPr lang="en-US" sz="1400" kern="1200"/>
        </a:p>
      </dsp:txBody>
      <dsp:txXfrm>
        <a:off x="992354" y="3920111"/>
        <a:ext cx="3700391" cy="1562026"/>
      </dsp:txXfrm>
    </dsp:sp>
    <dsp:sp modelId="{B6509949-ADB1-7443-8554-97E012995390}">
      <dsp:nvSpPr>
        <dsp:cNvPr id="0" name=""/>
        <dsp:cNvSpPr/>
      </dsp:nvSpPr>
      <dsp:spPr>
        <a:xfrm>
          <a:off x="4269463" y="1258242"/>
          <a:ext cx="1078493" cy="107849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512124" y="1258242"/>
        <a:ext cx="593171" cy="811566"/>
      </dsp:txXfrm>
    </dsp:sp>
    <dsp:sp modelId="{37788F9C-34F7-E741-91A0-DE5404FD542D}">
      <dsp:nvSpPr>
        <dsp:cNvPr id="0" name=""/>
        <dsp:cNvSpPr/>
      </dsp:nvSpPr>
      <dsp:spPr>
        <a:xfrm>
          <a:off x="4741342" y="3182937"/>
          <a:ext cx="1078493" cy="107849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984003" y="3182937"/>
        <a:ext cx="593171" cy="8115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2F7CB-E2FE-4973-ABC9-85853AB27D57}">
      <dsp:nvSpPr>
        <dsp:cNvPr id="0" name=""/>
        <dsp:cNvSpPr/>
      </dsp:nvSpPr>
      <dsp:spPr>
        <a:xfrm>
          <a:off x="631795" y="1710389"/>
          <a:ext cx="879404" cy="8794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4C1FA-FF2C-4BCF-A500-3B2E7540BDA9}">
      <dsp:nvSpPr>
        <dsp:cNvPr id="0" name=""/>
        <dsp:cNvSpPr/>
      </dsp:nvSpPr>
      <dsp:spPr>
        <a:xfrm>
          <a:off x="94381" y="2923670"/>
          <a:ext cx="1954232" cy="930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Испанский - второй по популярности изучения язык в мире.</a:t>
          </a:r>
          <a:endParaRPr lang="en-US" sz="1100" kern="1200"/>
        </a:p>
      </dsp:txBody>
      <dsp:txXfrm>
        <a:off x="94381" y="2923670"/>
        <a:ext cx="1954232" cy="930541"/>
      </dsp:txXfrm>
    </dsp:sp>
    <dsp:sp modelId="{FEE14EC5-96E9-4C1B-A95F-7EDE4512B4A2}">
      <dsp:nvSpPr>
        <dsp:cNvPr id="0" name=""/>
        <dsp:cNvSpPr/>
      </dsp:nvSpPr>
      <dsp:spPr>
        <a:xfrm>
          <a:off x="2928019" y="1710389"/>
          <a:ext cx="879404" cy="8794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E492E9-7DAD-40B4-9A67-F180B3218B2D}">
      <dsp:nvSpPr>
        <dsp:cNvPr id="0" name=""/>
        <dsp:cNvSpPr/>
      </dsp:nvSpPr>
      <dsp:spPr>
        <a:xfrm>
          <a:off x="2390605" y="2923670"/>
          <a:ext cx="1954232" cy="930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Одна из причин – простота его освоения: у начинающих не возникает сложностей с произношением и грамматикой.</a:t>
          </a:r>
          <a:endParaRPr lang="en-US" sz="1100" kern="1200"/>
        </a:p>
      </dsp:txBody>
      <dsp:txXfrm>
        <a:off x="2390605" y="2923670"/>
        <a:ext cx="1954232" cy="930541"/>
      </dsp:txXfrm>
    </dsp:sp>
    <dsp:sp modelId="{924CFD7C-CB70-46CF-BA2C-ED8084518979}">
      <dsp:nvSpPr>
        <dsp:cNvPr id="0" name=""/>
        <dsp:cNvSpPr/>
      </dsp:nvSpPr>
      <dsp:spPr>
        <a:xfrm>
          <a:off x="5224242" y="1710389"/>
          <a:ext cx="879404" cy="8794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2CD60E-1E20-46E9-A539-505594C56AA7}">
      <dsp:nvSpPr>
        <dsp:cNvPr id="0" name=""/>
        <dsp:cNvSpPr/>
      </dsp:nvSpPr>
      <dsp:spPr>
        <a:xfrm>
          <a:off x="4686828" y="2923670"/>
          <a:ext cx="1954232" cy="930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Многие исследователи считают, что вскоре этот язык может и вовсе оттеснить английский и занять почетное первое место среди желающих овладеть иностранным языком. </a:t>
          </a:r>
          <a:endParaRPr lang="en-US" sz="1100" kern="1200"/>
        </a:p>
      </dsp:txBody>
      <dsp:txXfrm>
        <a:off x="4686828" y="2923670"/>
        <a:ext cx="1954232" cy="93054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152DD4-CD9A-4026-A58F-EEB2DD02437B}">
      <dsp:nvSpPr>
        <dsp:cNvPr id="0" name=""/>
        <dsp:cNvSpPr/>
      </dsp:nvSpPr>
      <dsp:spPr>
        <a:xfrm>
          <a:off x="606549" y="1184800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9BF254-C0C4-4FF5-9495-9588C37AD79E}">
      <dsp:nvSpPr>
        <dsp:cNvPr id="0" name=""/>
        <dsp:cNvSpPr/>
      </dsp:nvSpPr>
      <dsp:spPr>
        <a:xfrm>
          <a:off x="1008737" y="1586988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74F31A-CA09-4A82-86FC-D7FBFBEF5789}">
      <dsp:nvSpPr>
        <dsp:cNvPr id="0" name=""/>
        <dsp:cNvSpPr/>
      </dsp:nvSpPr>
      <dsp:spPr>
        <a:xfrm>
          <a:off x="3268" y="3659801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ru-RU" sz="2500" kern="1200"/>
            <a:t>Очно: 4 года</a:t>
          </a:r>
          <a:endParaRPr lang="en-US" sz="2500" kern="1200"/>
        </a:p>
      </dsp:txBody>
      <dsp:txXfrm>
        <a:off x="3268" y="3659801"/>
        <a:ext cx="3093750" cy="720000"/>
      </dsp:txXfrm>
    </dsp:sp>
    <dsp:sp modelId="{AC180567-55F0-4B2E-99E4-9E2406B5A080}">
      <dsp:nvSpPr>
        <dsp:cNvPr id="0" name=""/>
        <dsp:cNvSpPr/>
      </dsp:nvSpPr>
      <dsp:spPr>
        <a:xfrm>
          <a:off x="4241705" y="1184800"/>
          <a:ext cx="1887187" cy="1887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263D22-68BB-4599-BB76-58502FC2531F}">
      <dsp:nvSpPr>
        <dsp:cNvPr id="0" name=""/>
        <dsp:cNvSpPr/>
      </dsp:nvSpPr>
      <dsp:spPr>
        <a:xfrm>
          <a:off x="4643893" y="1586988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A8D4A1-2653-4397-B61D-F5863CAEE956}">
      <dsp:nvSpPr>
        <dsp:cNvPr id="0" name=""/>
        <dsp:cNvSpPr/>
      </dsp:nvSpPr>
      <dsp:spPr>
        <a:xfrm>
          <a:off x="3638424" y="3659801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ru-RU" sz="2500" kern="1200"/>
            <a:t>Очно-заочно: 4 года 6 месяцев </a:t>
          </a:r>
          <a:endParaRPr lang="en-US" sz="2500" kern="1200"/>
        </a:p>
      </dsp:txBody>
      <dsp:txXfrm>
        <a:off x="3638424" y="3659801"/>
        <a:ext cx="3093750" cy="720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FBB2E-02AB-CE46-825D-1B1BBEBF1229}">
      <dsp:nvSpPr>
        <dsp:cNvPr id="0" name=""/>
        <dsp:cNvSpPr/>
      </dsp:nvSpPr>
      <dsp:spPr>
        <a:xfrm>
          <a:off x="1597194" y="187556"/>
          <a:ext cx="2128725" cy="13836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Русский язык</a:t>
          </a:r>
          <a:endParaRPr lang="en-US" sz="1900" kern="1200"/>
        </a:p>
      </dsp:txBody>
      <dsp:txXfrm>
        <a:off x="1664739" y="255101"/>
        <a:ext cx="1993635" cy="1248581"/>
      </dsp:txXfrm>
    </dsp:sp>
    <dsp:sp modelId="{21B46FBF-CD99-7640-A6B9-82FB4DDC88C0}">
      <dsp:nvSpPr>
        <dsp:cNvPr id="0" name=""/>
        <dsp:cNvSpPr/>
      </dsp:nvSpPr>
      <dsp:spPr>
        <a:xfrm>
          <a:off x="817579" y="879392"/>
          <a:ext cx="3687955" cy="3687955"/>
        </a:xfrm>
        <a:custGeom>
          <a:avLst/>
          <a:gdLst/>
          <a:ahLst/>
          <a:cxnLst/>
          <a:rect l="0" t="0" r="0" b="0"/>
          <a:pathLst>
            <a:path>
              <a:moveTo>
                <a:pt x="2923775" y="349223"/>
              </a:moveTo>
              <a:arcTo wR="1843977" hR="1843977" stAng="18350642" swAng="364418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FA4A7B-84AE-9D42-8A94-4BD0FC0B775D}">
      <dsp:nvSpPr>
        <dsp:cNvPr id="0" name=""/>
        <dsp:cNvSpPr/>
      </dsp:nvSpPr>
      <dsp:spPr>
        <a:xfrm>
          <a:off x="3194125" y="2953522"/>
          <a:ext cx="2128725" cy="13836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Обществознание</a:t>
          </a:r>
          <a:endParaRPr lang="en-US" sz="1900" kern="1200"/>
        </a:p>
      </dsp:txBody>
      <dsp:txXfrm>
        <a:off x="3261670" y="3021067"/>
        <a:ext cx="1993635" cy="1248581"/>
      </dsp:txXfrm>
    </dsp:sp>
    <dsp:sp modelId="{F4FD25D3-E87D-E943-88FD-F88E7F61D7B4}">
      <dsp:nvSpPr>
        <dsp:cNvPr id="0" name=""/>
        <dsp:cNvSpPr/>
      </dsp:nvSpPr>
      <dsp:spPr>
        <a:xfrm>
          <a:off x="817579" y="879392"/>
          <a:ext cx="3687955" cy="3687955"/>
        </a:xfrm>
        <a:custGeom>
          <a:avLst/>
          <a:gdLst/>
          <a:ahLst/>
          <a:cxnLst/>
          <a:rect l="0" t="0" r="0" b="0"/>
          <a:pathLst>
            <a:path>
              <a:moveTo>
                <a:pt x="2720410" y="3466358"/>
              </a:moveTo>
              <a:arcTo wR="1843977" hR="1843977" stAng="3697288" swAng="3405425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CCD01B-CA2C-874D-8473-738E4AC68713}">
      <dsp:nvSpPr>
        <dsp:cNvPr id="0" name=""/>
        <dsp:cNvSpPr/>
      </dsp:nvSpPr>
      <dsp:spPr>
        <a:xfrm>
          <a:off x="262" y="2953522"/>
          <a:ext cx="2128725" cy="138367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Иностранный язык</a:t>
          </a:r>
          <a:endParaRPr lang="en-US" sz="1900" kern="1200"/>
        </a:p>
      </dsp:txBody>
      <dsp:txXfrm>
        <a:off x="67807" y="3021067"/>
        <a:ext cx="1993635" cy="1248581"/>
      </dsp:txXfrm>
    </dsp:sp>
    <dsp:sp modelId="{033853F6-9184-014C-8E4A-0B1E03A68DD7}">
      <dsp:nvSpPr>
        <dsp:cNvPr id="0" name=""/>
        <dsp:cNvSpPr/>
      </dsp:nvSpPr>
      <dsp:spPr>
        <a:xfrm>
          <a:off x="817579" y="879392"/>
          <a:ext cx="3687955" cy="3687955"/>
        </a:xfrm>
        <a:custGeom>
          <a:avLst/>
          <a:gdLst/>
          <a:ahLst/>
          <a:cxnLst/>
          <a:rect l="0" t="0" r="0" b="0"/>
          <a:pathLst>
            <a:path>
              <a:moveTo>
                <a:pt x="12148" y="2055295"/>
              </a:moveTo>
              <a:arcTo wR="1843977" hR="1843977" stAng="10405170" swAng="3644188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112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749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976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245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40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110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99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4317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239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070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710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30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07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 /><Relationship Id="rId2" Type="http://schemas.openxmlformats.org/officeDocument/2006/relationships/diagramData" Target="../diagrams/data7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7.xml" /><Relationship Id="rId5" Type="http://schemas.openxmlformats.org/officeDocument/2006/relationships/diagramColors" Target="../diagrams/colors7.xml" /><Relationship Id="rId4" Type="http://schemas.openxmlformats.org/officeDocument/2006/relationships/diagramQuickStyle" Target="../diagrams/quickStyle7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 /><Relationship Id="rId2" Type="http://schemas.openxmlformats.org/officeDocument/2006/relationships/diagramData" Target="../diagrams/data8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8.xml" /><Relationship Id="rId5" Type="http://schemas.openxmlformats.org/officeDocument/2006/relationships/diagramColors" Target="../diagrams/colors8.xml" /><Relationship Id="rId4" Type="http://schemas.openxmlformats.org/officeDocument/2006/relationships/diagramQuickStyle" Target="../diagrams/quickStyle8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 /><Relationship Id="rId2" Type="http://schemas.openxmlformats.org/officeDocument/2006/relationships/diagramData" Target="../diagrams/data9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9.xml" /><Relationship Id="rId5" Type="http://schemas.openxmlformats.org/officeDocument/2006/relationships/diagramColors" Target="../diagrams/colors9.xml" /><Relationship Id="rId4" Type="http://schemas.openxmlformats.org/officeDocument/2006/relationships/diagramQuickStyle" Target="../diagrams/quickStyle9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2.xml" /><Relationship Id="rId5" Type="http://schemas.openxmlformats.org/officeDocument/2006/relationships/diagramColors" Target="../diagrams/colors2.xml" /><Relationship Id="rId4" Type="http://schemas.openxmlformats.org/officeDocument/2006/relationships/diagramQuickStyle" Target="../diagrams/quickStyle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 /><Relationship Id="rId2" Type="http://schemas.openxmlformats.org/officeDocument/2006/relationships/diagramData" Target="../diagrams/data3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3.xml" /><Relationship Id="rId5" Type="http://schemas.openxmlformats.org/officeDocument/2006/relationships/diagramColors" Target="../diagrams/colors3.xml" /><Relationship Id="rId4" Type="http://schemas.openxmlformats.org/officeDocument/2006/relationships/diagramQuickStyle" Target="../diagrams/quickStyle3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 /><Relationship Id="rId2" Type="http://schemas.openxmlformats.org/officeDocument/2006/relationships/diagramData" Target="../diagrams/data4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4.xml" /><Relationship Id="rId5" Type="http://schemas.openxmlformats.org/officeDocument/2006/relationships/diagramColors" Target="../diagrams/colors4.xml" /><Relationship Id="rId4" Type="http://schemas.openxmlformats.org/officeDocument/2006/relationships/diagramQuickStyle" Target="../diagrams/quickStyle4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 /><Relationship Id="rId2" Type="http://schemas.openxmlformats.org/officeDocument/2006/relationships/diagramData" Target="../diagrams/data5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5.xml" /><Relationship Id="rId5" Type="http://schemas.openxmlformats.org/officeDocument/2006/relationships/diagramColors" Target="../diagrams/colors5.xml" /><Relationship Id="rId4" Type="http://schemas.openxmlformats.org/officeDocument/2006/relationships/diagramQuickStyle" Target="../diagrams/quickStyle5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 /><Relationship Id="rId2" Type="http://schemas.openxmlformats.org/officeDocument/2006/relationships/diagramData" Target="../diagrams/data6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6.xml" /><Relationship Id="rId5" Type="http://schemas.openxmlformats.org/officeDocument/2006/relationships/diagramColors" Target="../diagrams/colors6.xml" /><Relationship Id="rId4" Type="http://schemas.openxmlformats.org/officeDocument/2006/relationships/diagramQuickStyle" Target="../diagrams/quickStyle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6417732" y="957715"/>
            <a:ext cx="5130798" cy="2750419"/>
          </a:xfrm>
        </p:spPr>
        <p:txBody>
          <a:bodyPr>
            <a:normAutofit/>
          </a:bodyPr>
          <a:lstStyle/>
          <a:p>
            <a:r>
              <a:rPr lang="ru-RU"/>
              <a:t>Факультет иностранных языков. </a:t>
            </a:r>
            <a:endParaRPr lang="ru-RU" dirty="0"/>
          </a:p>
        </p:txBody>
      </p:sp>
      <p:sp>
        <p:nvSpPr>
          <p:cNvPr id="3" name="SubTitle"/>
          <p:cNvSpPr>
            <a:spLocks noGrp="1"/>
          </p:cNvSpPr>
          <p:nvPr>
            <p:ph type="subTitle" idx="1"/>
          </p:nvPr>
        </p:nvSpPr>
        <p:spPr>
          <a:xfrm>
            <a:off x="6417732" y="3800209"/>
            <a:ext cx="5130798" cy="2307022"/>
          </a:xfrm>
        </p:spPr>
        <p:txBody>
          <a:bodyPr>
            <a:normAutofit/>
          </a:bodyPr>
          <a:lstStyle/>
          <a:p>
            <a:r>
              <a:rPr lang="ru-RU"/>
              <a:t>Чеченский государственный университет им. А.А. Кадырова.
</a:t>
            </a:r>
            <a:endParaRPr lang="ru-R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1C166C-07A5-46AA-9876-F69B9E3D0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3597"/>
            <a:ext cx="5850384" cy="3490805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2174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</a:rPr>
              <a:t>Профили: испанский язык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4432B1EB-7827-4532-B0B7-2C0BDA44F7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831803"/>
              </p:ext>
            </p:extLst>
          </p:nvPr>
        </p:nvGraphicFramePr>
        <p:xfrm>
          <a:off x="4763911" y="609600"/>
          <a:ext cx="6735443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0125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</a:rPr>
              <a:t>Сроки обучения: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D95FF0A4-FE31-4C25-9BD6-7DC42E04BC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24605"/>
              </p:ext>
            </p:extLst>
          </p:nvPr>
        </p:nvGraphicFramePr>
        <p:xfrm>
          <a:off x="4763911" y="609600"/>
          <a:ext cx="6735443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5089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0F0732-1310-424D-AA1D-6CB7D4862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38201" y="873377"/>
            <a:ext cx="3684814" cy="5010352"/>
          </a:xfrm>
        </p:spPr>
        <p:txBody>
          <a:bodyPr>
            <a:normAutofit/>
          </a:bodyPr>
          <a:lstStyle/>
          <a:p>
            <a:r>
              <a:rPr lang="ru-RU" dirty="0"/>
              <a:t>ЕГЭ: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C735625-AF2A-411F-ACEB-29A708A94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90479" y="582920"/>
            <a:ext cx="5950269" cy="5621386"/>
          </a:xfrm>
          <a:prstGeom prst="roundRect">
            <a:avLst>
              <a:gd name="adj" fmla="val 2211"/>
            </a:avLst>
          </a:prstGeom>
          <a:solidFill>
            <a:schemeClr val="accent2"/>
          </a:solidFill>
          <a:ln w="1270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266041B5-5CFF-426F-8228-4F6CA2C2A0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529947"/>
              </p:ext>
            </p:extLst>
          </p:nvPr>
        </p:nvGraphicFramePr>
        <p:xfrm>
          <a:off x="5904056" y="865860"/>
          <a:ext cx="5323114" cy="5010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613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</a:rPr>
              <a:t>О нас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A11CD700-E08A-4D09-9A9D-666DD8E069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762441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1160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ru-RU" sz="3700">
                <a:solidFill>
                  <a:srgbClr val="FFFFFF"/>
                </a:solidFill>
              </a:rPr>
              <a:t>О наших выпускниках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633B2E7E-30A5-4A8D-8BDC-777D10E1D4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745095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9459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Back-снимок строки градуатес">
            <a:extLst>
              <a:ext uri="{FF2B5EF4-FFF2-40B4-BE49-F238E27FC236}">
                <a16:creationId xmlns:a16="http://schemas.microsoft.com/office/drawing/2014/main" id="{4F32C5BB-927B-47F8-B8CA-44F40A8A95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128" r="30681" b="-3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2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5827048" y="407987"/>
            <a:ext cx="5721484" cy="1325563"/>
          </a:xfrm>
        </p:spPr>
        <p:txBody>
          <a:bodyPr>
            <a:normAutofit/>
          </a:bodyPr>
          <a:lstStyle/>
          <a:p>
            <a:r>
              <a:rPr lang="ru-RU"/>
              <a:t>Наши преподаватели:</a:t>
            </a:r>
            <a:endParaRPr lang="ru-RU" dirty="0"/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На факультете иностранных языков работают преподаватели высокой квалификации, имеющие значительный опыт практики коммуникации на иностранных языках, а также научную квалификацию. </a:t>
            </a:r>
          </a:p>
        </p:txBody>
      </p:sp>
    </p:spTree>
    <p:extLst>
      <p:ext uri="{BB962C8B-B14F-4D97-AF65-F5344CB8AC3E}">
        <p14:creationId xmlns:p14="http://schemas.microsoft.com/office/powerpoint/2010/main" val="569322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Graphic 7" descr="Thermometer">
            <a:extLst>
              <a:ext uri="{FF2B5EF4-FFF2-40B4-BE49-F238E27FC236}">
                <a16:creationId xmlns:a16="http://schemas.microsoft.com/office/drawing/2014/main" id="{70FF3E20-BB6F-45C1-AC71-E10B389666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1053" y="953955"/>
            <a:ext cx="4777381" cy="4777381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15" name="Arc 14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ru-RU"/>
              <a:t>Стажировки:</a:t>
            </a:r>
            <a:endParaRPr lang="ru-RU" dirty="0"/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838201" y="1984443"/>
            <a:ext cx="5257800" cy="4192520"/>
          </a:xfrm>
        </p:spPr>
        <p:txBody>
          <a:bodyPr>
            <a:normAutofit/>
          </a:bodyPr>
          <a:lstStyle/>
          <a:p>
            <a:pPr lvl="0"/>
            <a:r>
              <a:rPr lang="ru-RU" sz="2400"/>
              <a:t>Студенты факультета иностранных языков участвуют в конкурсах и грантах, предоставляющих возможность кратковременных (от 3 до 6 месяцев) образовательных командировок в европейские страны. </a:t>
            </a:r>
          </a:p>
        </p:txBody>
      </p:sp>
    </p:spTree>
    <p:extLst>
      <p:ext uri="{BB962C8B-B14F-4D97-AF65-F5344CB8AC3E}">
        <p14:creationId xmlns:p14="http://schemas.microsoft.com/office/powerpoint/2010/main" val="218831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</a:rPr>
              <a:t>Профили: английский язык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D1D9F7D6-1A10-4290-9DDD-37E92BF0BD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6074751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2339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ru-RU" sz="3700">
                <a:solidFill>
                  <a:srgbClr val="FFFFFF"/>
                </a:solidFill>
              </a:rPr>
              <a:t>Профили: французский язык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5B3CE9E8-A374-4AC8-B637-BEDEF1C7D5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67454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4058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</a:rPr>
              <a:t>Профили: немецкий язык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3450AA0D-8223-44EF-88C1-8744D0DDBF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530472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6294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</a:rPr>
              <a:t>Профили: немецкий язык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3450AA0D-8223-44EF-88C1-8744D0DDBF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271439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Блок-схема: задержка 2">
            <a:extLst>
              <a:ext uri="{FF2B5EF4-FFF2-40B4-BE49-F238E27FC236}">
                <a16:creationId xmlns:a16="http://schemas.microsoft.com/office/drawing/2014/main" id="{8DECD11E-0A58-2347-A772-D40808B479D2}"/>
              </a:ext>
            </a:extLst>
          </p:cNvPr>
          <p:cNvSpPr/>
          <p:nvPr/>
        </p:nvSpPr>
        <p:spPr>
          <a:xfrm>
            <a:off x="0" y="0"/>
            <a:ext cx="3983182" cy="6858000"/>
          </a:xfrm>
          <a:prstGeom prst="flowChartDelay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A92455D5-D66A-D24F-A065-F267D9CEB689}"/>
              </a:ext>
            </a:extLst>
          </p:cNvPr>
          <p:cNvSpPr txBox="1">
            <a:spLocks/>
          </p:cNvSpPr>
          <p:nvPr/>
        </p:nvSpPr>
        <p:spPr>
          <a:xfrm>
            <a:off x="376641" y="643467"/>
            <a:ext cx="2683329" cy="5571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>
                <a:solidFill>
                  <a:srgbClr val="FFFFFF"/>
                </a:solidFill>
              </a:rPr>
              <a:t>Профили: арабский язык</a:t>
            </a:r>
          </a:p>
        </p:txBody>
      </p:sp>
    </p:spTree>
    <p:extLst>
      <p:ext uri="{BB962C8B-B14F-4D97-AF65-F5344CB8AC3E}">
        <p14:creationId xmlns:p14="http://schemas.microsoft.com/office/powerpoint/2010/main" val="2965879971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12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ShapesVTI</vt:lpstr>
      <vt:lpstr>Факультет иностранных языков. </vt:lpstr>
      <vt:lpstr>О нас</vt:lpstr>
      <vt:lpstr>О наших выпускниках</vt:lpstr>
      <vt:lpstr>Наши преподаватели:</vt:lpstr>
      <vt:lpstr>Стажировки:</vt:lpstr>
      <vt:lpstr>Профили: английский язык</vt:lpstr>
      <vt:lpstr>Профили: французский язык</vt:lpstr>
      <vt:lpstr>Профили: немецкий язык</vt:lpstr>
      <vt:lpstr>Профили: немецкий язык</vt:lpstr>
      <vt:lpstr>Профили: испанский язык</vt:lpstr>
      <vt:lpstr>Сроки обучения:</vt:lpstr>
      <vt:lpstr>ЕГЭ: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Факультет иностранных языков. </dc:title>
  <dc:creator>M L</dc:creator>
  <cp:lastModifiedBy>aysetdagaeva@mail.ru</cp:lastModifiedBy>
  <cp:revision>3</cp:revision>
  <dcterms:created xsi:type="dcterms:W3CDTF">2022-01-27T16:46:17Z</dcterms:created>
  <dcterms:modified xsi:type="dcterms:W3CDTF">2023-10-02T07:33:41Z</dcterms:modified>
</cp:coreProperties>
</file>